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6"/>
    <p:sldMasterId id="2147483666" r:id="rId7"/>
  </p:sldMasterIdLst>
  <p:notesMasterIdLst>
    <p:notesMasterId r:id="rId12"/>
  </p:notesMasterIdLst>
  <p:sldIdLst>
    <p:sldId id="2144869337" r:id="rId8"/>
    <p:sldId id="2144869357" r:id="rId9"/>
    <p:sldId id="2144869035" r:id="rId10"/>
    <p:sldId id="21448691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6DAD1D-D9C7-AF07-9C14-554C0FCB259C}" name="Carol Lambert" initials="CL" userId="S::Carol.Lambert@fiscal.treasury.gov::f587e1b1-95d6-4cdb-a02f-4c68e33cd8fa" providerId="AD"/>
  <p188:author id="{1AB9E729-3546-FE87-B76B-DB4267FC6958}" name="Amanda M Kupfner" initials="AK" userId="S::Amanda.Kupfner@fiscal.treasury.gov::2e46bed4-502d-44c4-845e-612daf511d12" providerId="AD"/>
  <p188:author id="{5E08592D-1B06-2617-FCF9-B3F86481C643}" name="Yared Benyam" initials="YB" userId="S::yared.benyam@fiscal.treasury.gov::3ba4c515-e1ae-4e20-9f7f-531c07f872f5" providerId="AD"/>
  <p188:author id="{BFBC17BA-2101-05D1-8EA9-14F31825BA05}" name="Kelly L. Martin" initials="KM" userId="S::kelly.martin@fiscal.treasury.gov::ead069f6-3f92-4d7b-b3b6-dfd5fdec25cf" providerId="AD"/>
  <p188:author id="{DBDE15D1-35D8-C491-B3E1-5BC0934B0D3F}" name="Catherine A. Sabas" initials="CS" userId="S::catherine.sabas@fiscal.treasury.gov::f9663fa3-336c-49ee-a7a1-dcacc9f25f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156"/>
    <a:srgbClr val="0E3156"/>
    <a:srgbClr val="003366"/>
    <a:srgbClr val="143C2F"/>
    <a:srgbClr val="184838"/>
    <a:srgbClr val="FFFFFF"/>
    <a:srgbClr val="0E3253"/>
    <a:srgbClr val="133253"/>
    <a:srgbClr val="0F6548"/>
    <a:srgbClr val="DC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8BEB4-7266-4342-9822-B4780BA72C8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FE495-908F-4AE6-BC3A-02B734234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3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C9DC-B485-AD21-4F74-0872651A5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9BAF1-F91A-191D-2B86-4D8078D54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D2163-BF2E-5DFF-CB94-31A032638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EAA60-FEB4-C251-6A12-4BF8442B4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8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AA04-1DE7-AA20-46FD-9EFF490F2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D56DA6-8677-B6DB-5F61-30285D2AB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93509-B4C0-5200-4B20-01B0838B0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9599E-87DB-E685-E7C9-2659A6E45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50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2A48F-620A-9259-D56B-6FEC53E48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072F3-6E1D-57E4-7859-1B07B6CB2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6D9D58-4E24-1C0D-A7C1-89DB5E164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10E88-F2A9-EF0B-F084-BA04D6BA3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75C1-7C5C-42A2-80F2-05631BB37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66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3" y="2523743"/>
            <a:ext cx="10515600" cy="190195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E10694-5052-2F44-7606-FB3F0B4B0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013" y="5965099"/>
            <a:ext cx="3267075" cy="236859"/>
          </a:xfrm>
        </p:spPr>
        <p:txBody>
          <a:bodyPr/>
          <a:lstStyle>
            <a:lvl1pPr>
              <a:defRPr sz="14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8CA773-DB1C-4BD9-A069-B8D805D200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13" y="4572000"/>
            <a:ext cx="10515600" cy="116681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optional 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B352D8-0B28-FBE9-85EA-97ACB1000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0430" y="1265207"/>
            <a:ext cx="6281570" cy="5592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91367C-829E-96F7-5D72-1EF5150581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350" y="692032"/>
            <a:ext cx="4114800" cy="13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013" y="2766219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31F1A9-0609-9EB5-F592-F3C3E2556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0430" y="1265207"/>
            <a:ext cx="6281570" cy="55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5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S">
    <p:bg>
      <p:bgPr>
        <a:gradFill flip="none" rotWithShape="1">
          <a:gsLst>
            <a:gs pos="33000">
              <a:schemeClr val="accent1">
                <a:lumMod val="67000"/>
              </a:schemeClr>
            </a:gs>
            <a:gs pos="100000">
              <a:srgbClr val="9CCDE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6D3F39-E6BA-9912-4481-FBD3B5402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804" y="5870074"/>
            <a:ext cx="1370299" cy="46247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76AEC68-EA3A-8C0E-B093-A46DB529F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5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2A65A1A-EC44-EC82-C130-85AB551D8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749" y="6356350"/>
            <a:ext cx="492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B31A9B1-1F32-4BE2-A20A-D702F5386D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C73F9-513F-3013-64B7-FF1320DBA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013" y="2766219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9000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FS">
    <p:bg>
      <p:bgPr>
        <a:gradFill flip="none" rotWithShape="1">
          <a:gsLst>
            <a:gs pos="81000">
              <a:srgbClr val="0F7D5C"/>
            </a:gs>
            <a:gs pos="0">
              <a:srgbClr val="9CCDE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76AEC68-EA3A-8C0E-B093-A46DB529F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5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2A65A1A-EC44-EC82-C130-85AB551D8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749" y="6356350"/>
            <a:ext cx="492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B31A9B1-1F32-4BE2-A20A-D702F5386D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607BD-87AB-738A-AD00-F443927B7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804" y="5870074"/>
            <a:ext cx="1370299" cy="46247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B80F2-C407-A724-3F62-23A824E12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013" y="2766219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63293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FS">
    <p:bg>
      <p:bgPr>
        <a:gradFill flip="none" rotWithShape="1">
          <a:gsLst>
            <a:gs pos="33000">
              <a:srgbClr val="E8C11C"/>
            </a:gs>
            <a:gs pos="100000">
              <a:srgbClr val="11355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76AEC68-EA3A-8C0E-B093-A46DB529F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5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2A65A1A-EC44-EC82-C130-85AB551D8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749" y="6356350"/>
            <a:ext cx="492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B31A9B1-1F32-4BE2-A20A-D702F5386D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EFFA6B5A-E6FB-9ABC-B7E5-7183055F1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8" b="14368"/>
          <a:stretch>
            <a:fillRect/>
          </a:stretch>
        </p:blipFill>
        <p:spPr>
          <a:xfrm>
            <a:off x="10424804" y="5846273"/>
            <a:ext cx="1370298" cy="528927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D7F253-9050-4C93-39BC-2383D6D79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013" y="2766219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9297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S">
    <p:bg>
      <p:bgPr>
        <a:gradFill flip="none" rotWithShape="1">
          <a:gsLst>
            <a:gs pos="0">
              <a:schemeClr val="bg1">
                <a:lumMod val="0"/>
                <a:lumOff val="100000"/>
              </a:schemeClr>
            </a:gs>
            <a:gs pos="73000">
              <a:srgbClr val="9CCDEE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76AEC68-EA3A-8C0E-B093-A46DB529F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5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2A65A1A-EC44-EC82-C130-85AB551D8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749" y="6356350"/>
            <a:ext cx="492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31A9B1-1F32-4BE2-A20A-D702F5386D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985FE894-B58D-B5B6-7D2D-1BAE16D93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8" b="14368"/>
          <a:stretch>
            <a:fillRect/>
          </a:stretch>
        </p:blipFill>
        <p:spPr>
          <a:xfrm>
            <a:off x="10424804" y="5846273"/>
            <a:ext cx="1370298" cy="528927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CE229A2-91D4-9174-2987-DB04D02C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013" y="2766219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9105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594C10-1457-4A1F-21D8-8CB42C4873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3D1C5D2-9C61-2CFD-8131-7DF9F1AE0B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42313" y="4795287"/>
            <a:ext cx="3931920" cy="206271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/>
          <a:lstStyle>
            <a:lvl1pPr marL="182880" indent="0" algn="l">
              <a:spcBef>
                <a:spcPts val="600"/>
              </a:spcBef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AE5010-9E5B-7DD3-2E1C-157B02F3B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42313" y="1"/>
            <a:ext cx="3931920" cy="479528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anchor="b"/>
          <a:lstStyle>
            <a:lvl1pPr marL="182880">
              <a:spcBef>
                <a:spcPts val="600"/>
              </a:spcBef>
              <a:spcAft>
                <a:spcPts val="600"/>
              </a:spcAft>
              <a:defRPr sz="32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Full-Picture Divider or Title Slide</a:t>
            </a:r>
          </a:p>
        </p:txBody>
      </p:sp>
    </p:spTree>
    <p:extLst>
      <p:ext uri="{BB962C8B-B14F-4D97-AF65-F5344CB8AC3E}">
        <p14:creationId xmlns:p14="http://schemas.microsoft.com/office/powerpoint/2010/main" val="302465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594C10-1457-4A1F-21D8-8CB42C4873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3D1C5D2-9C61-2CFD-8131-7DF9F1AE0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7960" y="4962525"/>
            <a:ext cx="3571782" cy="1219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AE5010-9E5B-7DD3-2E1C-157B02F3BC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7960" y="2615612"/>
            <a:ext cx="3571782" cy="2179674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0181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AI-generated content may be incorrect.">
            <a:extLst>
              <a:ext uri="{FF2B5EF4-FFF2-40B4-BE49-F238E27FC236}">
                <a16:creationId xmlns:a16="http://schemas.microsoft.com/office/drawing/2014/main" id="{D3DD8EF2-3D8C-8C94-F503-FD1A91A7A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029440" cy="6766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A792F-4190-793A-F90F-2F40D4119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498" y="1255046"/>
            <a:ext cx="4724400" cy="13643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6A45AF4-8CDD-DA42-FCA5-1133D7BBFB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138" y="3067418"/>
            <a:ext cx="4389120" cy="2377440"/>
          </a:xfrm>
          <a:prstGeom prst="rect">
            <a:avLst/>
          </a:prstGeom>
        </p:spPr>
        <p:txBody>
          <a:bodyPr lIns="0" anchor="t"/>
          <a:lstStyle>
            <a:lvl1pPr marL="0">
              <a:spcBef>
                <a:spcPts val="600"/>
              </a:spcBef>
              <a:spcAft>
                <a:spcPts val="600"/>
              </a:spcAft>
              <a:defRPr sz="1800" b="0">
                <a:solidFill>
                  <a:schemeClr val="tx1"/>
                </a:solidFill>
              </a:defRPr>
            </a:lvl1pPr>
            <a:lvl2pPr marL="54864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 sz="1800" b="0">
                <a:solidFill>
                  <a:schemeClr val="tx1"/>
                </a:solidFill>
              </a:defRPr>
            </a:lvl2pPr>
            <a:lvl3pPr marL="914400" indent="-2286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-"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16pt regular.</a:t>
            </a:r>
          </a:p>
          <a:p>
            <a:pPr lvl="1"/>
            <a:r>
              <a:rPr lang="en-US"/>
              <a:t>Level 2 is a bulleted list</a:t>
            </a:r>
          </a:p>
          <a:p>
            <a:pPr lvl="2"/>
            <a:r>
              <a:rPr lang="en-US"/>
              <a:t>Level 3 is a nested bullet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FF837-1390-8220-BFF9-E801286216C7}"/>
              </a:ext>
            </a:extLst>
          </p:cNvPr>
          <p:cNvSpPr/>
          <p:nvPr userDrawn="1"/>
        </p:nvSpPr>
        <p:spPr>
          <a:xfrm>
            <a:off x="923498" y="2944040"/>
            <a:ext cx="4724400" cy="26517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BBF53E8-7A9F-87BF-6B0A-46A36ECA579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62584" y="1255047"/>
            <a:ext cx="4979608" cy="43407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defTabSz="45720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>
                <a:solidFill>
                  <a:schemeClr val="tx1"/>
                </a:solidFill>
              </a:defRPr>
            </a:lvl1pPr>
            <a:lvl2pPr marL="606425" indent="-342900">
              <a:buFont typeface="+mj-lt"/>
              <a:buAutoNum type="arabicPeriod"/>
              <a:defRPr sz="1400"/>
            </a:lvl2pPr>
            <a:lvl3pPr marL="715963" indent="-228600">
              <a:buFont typeface="+mj-lt"/>
              <a:buAutoNum type="arabicPeriod"/>
              <a:defRPr sz="1200"/>
            </a:lvl3pPr>
          </a:lstStyle>
          <a:p>
            <a:pPr lvl="0"/>
            <a:r>
              <a:rPr lang="en-US"/>
              <a:t>Agenda Item Title Here</a:t>
            </a:r>
          </a:p>
          <a:p>
            <a:pPr lvl="0"/>
            <a:r>
              <a:rPr lang="en-US"/>
              <a:t>Agenda Item Title Here</a:t>
            </a:r>
          </a:p>
          <a:p>
            <a:pPr lvl="0"/>
            <a:r>
              <a:rPr lang="en-US"/>
              <a:t>Agenda Item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29D23C-4CC6-D48F-077C-03053B75165A}"/>
              </a:ext>
            </a:extLst>
          </p:cNvPr>
          <p:cNvSpPr/>
          <p:nvPr userDrawn="1"/>
        </p:nvSpPr>
        <p:spPr>
          <a:xfrm>
            <a:off x="0" y="6707546"/>
            <a:ext cx="10147275" cy="150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34FA35-511D-B68B-8EF9-F1A6B57C9F18}"/>
              </a:ext>
            </a:extLst>
          </p:cNvPr>
          <p:cNvSpPr/>
          <p:nvPr userDrawn="1"/>
        </p:nvSpPr>
        <p:spPr>
          <a:xfrm flipH="1" flipV="1">
            <a:off x="10147272" y="6707544"/>
            <a:ext cx="2044725" cy="150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AI-generated content may be incorrect.">
            <a:extLst>
              <a:ext uri="{FF2B5EF4-FFF2-40B4-BE49-F238E27FC236}">
                <a16:creationId xmlns:a16="http://schemas.microsoft.com/office/drawing/2014/main" id="{D3DD8EF2-3D8C-8C94-F503-FD1A91A7A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5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A792F-4190-793A-F90F-2F40D4119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498" y="1093120"/>
            <a:ext cx="4724400" cy="17086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34D2F95-589E-F09B-0932-34F2989E906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62584" y="1128362"/>
            <a:ext cx="4979608" cy="51962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defTabSz="45720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800">
                <a:solidFill>
                  <a:schemeClr val="tx1"/>
                </a:solidFill>
              </a:defRPr>
            </a:lvl1pPr>
            <a:lvl2pPr marL="606425" indent="-342900">
              <a:buFont typeface="+mj-lt"/>
              <a:buAutoNum type="arabicPeriod"/>
              <a:defRPr sz="1400"/>
            </a:lvl2pPr>
            <a:lvl3pPr marL="715963" indent="-228600">
              <a:buFont typeface="+mj-lt"/>
              <a:buAutoNum type="arabicPeriod"/>
              <a:defRPr sz="1200"/>
            </a:lvl3pPr>
          </a:lstStyle>
          <a:p>
            <a:pPr lvl="0"/>
            <a:r>
              <a:rPr lang="en-US"/>
              <a:t>Agenda Item Title Here</a:t>
            </a:r>
          </a:p>
          <a:p>
            <a:pPr lvl="0"/>
            <a:r>
              <a:rPr lang="en-US"/>
              <a:t>Agenda Item Title Here</a:t>
            </a:r>
          </a:p>
          <a:p>
            <a:pPr lvl="0"/>
            <a:r>
              <a:rPr lang="en-US"/>
              <a:t>Agenda Item Title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41C235B-8830-A2C7-251D-C0D53E6F92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138" y="3429368"/>
            <a:ext cx="4389120" cy="2761881"/>
          </a:xfrm>
          <a:prstGeom prst="rect">
            <a:avLst/>
          </a:prstGeom>
        </p:spPr>
        <p:txBody>
          <a:bodyPr lIns="0" anchor="t"/>
          <a:lstStyle>
            <a:lvl1pPr marL="0">
              <a:spcBef>
                <a:spcPts val="600"/>
              </a:spcBef>
              <a:spcAft>
                <a:spcPts val="600"/>
              </a:spcAft>
              <a:defRPr sz="1800" b="0">
                <a:solidFill>
                  <a:schemeClr val="tx1"/>
                </a:solidFill>
              </a:defRPr>
            </a:lvl1pPr>
            <a:lvl2pPr marL="54864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 sz="1800" b="0">
                <a:solidFill>
                  <a:schemeClr val="tx1"/>
                </a:solidFill>
              </a:defRPr>
            </a:lvl2pPr>
            <a:lvl3pPr marL="914400" indent="-2286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-"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16pt regular.</a:t>
            </a:r>
          </a:p>
          <a:p>
            <a:pPr lvl="1"/>
            <a:r>
              <a:rPr lang="en-US"/>
              <a:t>Level 2 is a bulleted list</a:t>
            </a:r>
          </a:p>
          <a:p>
            <a:pPr lvl="2"/>
            <a:r>
              <a:rPr lang="en-US"/>
              <a:t>Level 3 is a nested bullet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D01727-6629-655E-F7CF-F43F15BCEAEE}"/>
              </a:ext>
            </a:extLst>
          </p:cNvPr>
          <p:cNvSpPr/>
          <p:nvPr userDrawn="1"/>
        </p:nvSpPr>
        <p:spPr>
          <a:xfrm>
            <a:off x="923498" y="3305990"/>
            <a:ext cx="4724400" cy="301860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570699-E78F-583E-B479-84A36DE17CF1}"/>
              </a:ext>
            </a:extLst>
          </p:cNvPr>
          <p:cNvSpPr/>
          <p:nvPr userDrawn="1"/>
        </p:nvSpPr>
        <p:spPr>
          <a:xfrm>
            <a:off x="12084985" y="0"/>
            <a:ext cx="107015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0C742E-B7CA-13B4-55DE-632FCF3BA1BE}"/>
              </a:ext>
            </a:extLst>
          </p:cNvPr>
          <p:cNvSpPr/>
          <p:nvPr userDrawn="1"/>
        </p:nvSpPr>
        <p:spPr>
          <a:xfrm>
            <a:off x="0" y="0"/>
            <a:ext cx="107015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9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">
            <a:extLst>
              <a:ext uri="{FF2B5EF4-FFF2-40B4-BE49-F238E27FC236}">
                <a16:creationId xmlns:a16="http://schemas.microsoft.com/office/drawing/2014/main" id="{1646C344-C360-E160-3F38-B1CE1441A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D0F1E-C365-D419-72A4-DDD535992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0119" y="1381119"/>
            <a:ext cx="3928240" cy="17549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4" name="Summary">
            <a:extLst>
              <a:ext uri="{FF2B5EF4-FFF2-40B4-BE49-F238E27FC236}">
                <a16:creationId xmlns:a16="http://schemas.microsoft.com/office/drawing/2014/main" id="{A92F1AC2-D1AD-9447-4AE8-EDCE86F5E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3310358"/>
            <a:ext cx="3942931" cy="249903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  <a:ea typeface="Source Serif 4" panose="02040603050405020204" pitchFamily="18" charset="0"/>
              </a:defRPr>
            </a:lvl1pPr>
          </a:lstStyle>
          <a:p>
            <a:pPr lvl="0"/>
            <a:r>
              <a:rPr lang="en-US"/>
              <a:t>Insert list of meeting participants or summary of meeting goal here</a:t>
            </a:r>
          </a:p>
        </p:txBody>
      </p:sp>
      <p:sp>
        <p:nvSpPr>
          <p:cNvPr id="19" name="01">
            <a:extLst>
              <a:ext uri="{FF2B5EF4-FFF2-40B4-BE49-F238E27FC236}">
                <a16:creationId xmlns:a16="http://schemas.microsoft.com/office/drawing/2014/main" id="{0B1DD8F3-0212-33DC-C6DB-F5C756AF23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6597" y="1379391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2121096-ABD5-9B0F-0F16-48C5469BCC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0675" y="1379391"/>
            <a:ext cx="5181600" cy="64008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0" name="02">
            <a:extLst>
              <a:ext uri="{FF2B5EF4-FFF2-40B4-BE49-F238E27FC236}">
                <a16:creationId xmlns:a16="http://schemas.microsoft.com/office/drawing/2014/main" id="{509A2292-BFFC-ABA1-3555-B5EF0CCB7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6597" y="2642698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779F41-6F15-E23E-A6C2-5C405D064A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675" y="2642698"/>
            <a:ext cx="5199063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1" name="03">
            <a:extLst>
              <a:ext uri="{FF2B5EF4-FFF2-40B4-BE49-F238E27FC236}">
                <a16:creationId xmlns:a16="http://schemas.microsoft.com/office/drawing/2014/main" id="{EADB5D56-47FF-F8FD-53E2-59E4DE977A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6597" y="3906005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54A634F-1426-0C53-0A35-C7E85C33F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0675" y="3906005"/>
            <a:ext cx="5181600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 Light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DEA208F7-E4A9-36CE-8375-BF6B2AB5A3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6597" y="5169313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3369B81-8A21-DFB9-F740-EB86E899D1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0675" y="5169313"/>
            <a:ext cx="5181600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252" y="2298230"/>
            <a:ext cx="5862398" cy="329184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lnSpc>
                <a:spcPct val="80000"/>
              </a:lnSpc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94FB6-9E60-23B5-3982-94C2B005E9E3}"/>
              </a:ext>
            </a:extLst>
          </p:cNvPr>
          <p:cNvSpPr/>
          <p:nvPr userDrawn="1"/>
        </p:nvSpPr>
        <p:spPr>
          <a:xfrm>
            <a:off x="11734800" y="914400"/>
            <a:ext cx="4572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E10694-5052-2F44-7606-FB3F0B4B0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570" y="5965103"/>
            <a:ext cx="3346773" cy="236859"/>
          </a:xfrm>
        </p:spPr>
        <p:txBody>
          <a:bodyPr/>
          <a:lstStyle>
            <a:lvl1pPr>
              <a:defRPr sz="14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B0B76E-B030-B701-43F7-DAFB2F507D4D}"/>
              </a:ext>
            </a:extLst>
          </p:cNvPr>
          <p:cNvSpPr/>
          <p:nvPr userDrawn="1"/>
        </p:nvSpPr>
        <p:spPr>
          <a:xfrm>
            <a:off x="11734800" y="1"/>
            <a:ext cx="457200" cy="914400"/>
          </a:xfrm>
          <a:prstGeom prst="rect">
            <a:avLst/>
          </a:prstGeom>
          <a:solidFill>
            <a:srgbClr val="0F6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01FBC505-FD88-D998-02E8-590E5059C62A}"/>
              </a:ext>
            </a:extLst>
          </p:cNvPr>
          <p:cNvSpPr/>
          <p:nvPr userDrawn="1"/>
        </p:nvSpPr>
        <p:spPr>
          <a:xfrm>
            <a:off x="933150" y="5838822"/>
            <a:ext cx="914400" cy="0"/>
          </a:xfrm>
          <a:custGeom>
            <a:avLst/>
            <a:gdLst/>
            <a:ahLst/>
            <a:cxnLst/>
            <a:rect l="l" t="t" r="r" b="b"/>
            <a:pathLst>
              <a:path w="2492375">
                <a:moveTo>
                  <a:pt x="0" y="0"/>
                </a:moveTo>
                <a:lnTo>
                  <a:pt x="2492070" y="0"/>
                </a:lnTo>
              </a:path>
            </a:pathLst>
          </a:custGeom>
          <a:ln w="3141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685283-8495-3C66-6182-09460C2A09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94539" y="1948923"/>
            <a:ext cx="337721" cy="4134609"/>
          </a:xfrm>
        </p:spPr>
        <p:txBody>
          <a:bodyPr vert="vert270" anchor="ctr"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08D7D0-414E-3C56-A44F-C3519A797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9687" y="1265207"/>
            <a:ext cx="6281570" cy="5592793"/>
          </a:xfrm>
          <a:prstGeom prst="rect">
            <a:avLst/>
          </a:prstGeom>
        </p:spPr>
      </p:pic>
      <p:pic>
        <p:nvPicPr>
          <p:cNvPr id="6" name="Picture 5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1C04D0BD-775E-10F0-0CC6-0578CEFD17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0" y="525141"/>
            <a:ext cx="4218614" cy="14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41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">
            <a:extLst>
              <a:ext uri="{FF2B5EF4-FFF2-40B4-BE49-F238E27FC236}">
                <a16:creationId xmlns:a16="http://schemas.microsoft.com/office/drawing/2014/main" id="{1646C344-C360-E160-3F38-B1CE1441A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D0F1E-C365-D419-72A4-DDD535992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0119" y="1381119"/>
            <a:ext cx="3928240" cy="17549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4" name="Summary">
            <a:extLst>
              <a:ext uri="{FF2B5EF4-FFF2-40B4-BE49-F238E27FC236}">
                <a16:creationId xmlns:a16="http://schemas.microsoft.com/office/drawing/2014/main" id="{A92F1AC2-D1AD-9447-4AE8-EDCE86F5E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3310358"/>
            <a:ext cx="3942931" cy="249903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  <a:ea typeface="Source Serif 4" panose="02040603050405020204" pitchFamily="18" charset="0"/>
              </a:defRPr>
            </a:lvl1pPr>
          </a:lstStyle>
          <a:p>
            <a:pPr lvl="0"/>
            <a:r>
              <a:rPr lang="en-US"/>
              <a:t>Insert list of meeting participants or summary of meeting goal here</a:t>
            </a:r>
          </a:p>
        </p:txBody>
      </p:sp>
      <p:sp>
        <p:nvSpPr>
          <p:cNvPr id="19" name="01">
            <a:extLst>
              <a:ext uri="{FF2B5EF4-FFF2-40B4-BE49-F238E27FC236}">
                <a16:creationId xmlns:a16="http://schemas.microsoft.com/office/drawing/2014/main" id="{0B1DD8F3-0212-33DC-C6DB-F5C756AF23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6597" y="1379391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2121096-ABD5-9B0F-0F16-48C5469BCC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0675" y="1379391"/>
            <a:ext cx="5181600" cy="64008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0" name="02">
            <a:extLst>
              <a:ext uri="{FF2B5EF4-FFF2-40B4-BE49-F238E27FC236}">
                <a16:creationId xmlns:a16="http://schemas.microsoft.com/office/drawing/2014/main" id="{509A2292-BFFC-ABA1-3555-B5EF0CCB7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6597" y="2326872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779F41-6F15-E23E-A6C2-5C405D064A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675" y="2326872"/>
            <a:ext cx="5199063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1" name="03">
            <a:extLst>
              <a:ext uri="{FF2B5EF4-FFF2-40B4-BE49-F238E27FC236}">
                <a16:creationId xmlns:a16="http://schemas.microsoft.com/office/drawing/2014/main" id="{EADB5D56-47FF-F8FD-53E2-59E4DE977A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6597" y="3274353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54A634F-1426-0C53-0A35-C7E85C33F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0675" y="3274353"/>
            <a:ext cx="5181600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 Light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DEA208F7-E4A9-36CE-8375-BF6B2AB5A3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6597" y="4221834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3369B81-8A21-DFB9-F740-EB86E899D1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0675" y="4221834"/>
            <a:ext cx="5181600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6" name="03">
            <a:extLst>
              <a:ext uri="{FF2B5EF4-FFF2-40B4-BE49-F238E27FC236}">
                <a16:creationId xmlns:a16="http://schemas.microsoft.com/office/drawing/2014/main" id="{AE7B411A-55DB-713E-CC64-8441995868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6597" y="5169313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6569343-5D1C-C3A9-F291-C084EDB246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0675" y="5169313"/>
            <a:ext cx="5181600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 Light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29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">
            <a:extLst>
              <a:ext uri="{FF2B5EF4-FFF2-40B4-BE49-F238E27FC236}">
                <a16:creationId xmlns:a16="http://schemas.microsoft.com/office/drawing/2014/main" id="{1646C344-C360-E160-3F38-B1CE1441A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D0F1E-C365-D419-72A4-DDD535992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0119" y="1381119"/>
            <a:ext cx="3928240" cy="17549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4" name="Summary">
            <a:extLst>
              <a:ext uri="{FF2B5EF4-FFF2-40B4-BE49-F238E27FC236}">
                <a16:creationId xmlns:a16="http://schemas.microsoft.com/office/drawing/2014/main" id="{A92F1AC2-D1AD-9447-4AE8-EDCE86F5E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3310358"/>
            <a:ext cx="3942931" cy="249903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  <a:ea typeface="Source Serif 4" panose="02040603050405020204" pitchFamily="18" charset="0"/>
              </a:defRPr>
            </a:lvl1pPr>
          </a:lstStyle>
          <a:p>
            <a:pPr lvl="0"/>
            <a:r>
              <a:rPr lang="en-US"/>
              <a:t>Insert list of meeting participants or summary of meeting goal here</a:t>
            </a:r>
          </a:p>
        </p:txBody>
      </p:sp>
      <p:sp>
        <p:nvSpPr>
          <p:cNvPr id="19" name="01">
            <a:extLst>
              <a:ext uri="{FF2B5EF4-FFF2-40B4-BE49-F238E27FC236}">
                <a16:creationId xmlns:a16="http://schemas.microsoft.com/office/drawing/2014/main" id="{0B1DD8F3-0212-33DC-C6DB-F5C756AF23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6597" y="1379391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2121096-ABD5-9B0F-0F16-48C5469BCC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0675" y="1379391"/>
            <a:ext cx="5181600" cy="64008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0" name="02">
            <a:extLst>
              <a:ext uri="{FF2B5EF4-FFF2-40B4-BE49-F238E27FC236}">
                <a16:creationId xmlns:a16="http://schemas.microsoft.com/office/drawing/2014/main" id="{509A2292-BFFC-ABA1-3555-B5EF0CCB7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6597" y="2137375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779F41-6F15-E23E-A6C2-5C405D064A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0675" y="2136574"/>
            <a:ext cx="5199063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1" name="03">
            <a:extLst>
              <a:ext uri="{FF2B5EF4-FFF2-40B4-BE49-F238E27FC236}">
                <a16:creationId xmlns:a16="http://schemas.microsoft.com/office/drawing/2014/main" id="{EADB5D56-47FF-F8FD-53E2-59E4DE977A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6597" y="2895359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54A634F-1426-0C53-0A35-C7E85C33F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0675" y="2917369"/>
            <a:ext cx="5181600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 Light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DEA208F7-E4A9-36CE-8375-BF6B2AB5A3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6597" y="3653343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3369B81-8A21-DFB9-F740-EB86E899D1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0675" y="3682273"/>
            <a:ext cx="5181600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6" name="03">
            <a:extLst>
              <a:ext uri="{FF2B5EF4-FFF2-40B4-BE49-F238E27FC236}">
                <a16:creationId xmlns:a16="http://schemas.microsoft.com/office/drawing/2014/main" id="{AE7B411A-55DB-713E-CC64-8441995868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6597" y="4411327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6569343-5D1C-C3A9-F291-C084EDB246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0675" y="4444710"/>
            <a:ext cx="5181600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 Light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8" name="04">
            <a:extLst>
              <a:ext uri="{FF2B5EF4-FFF2-40B4-BE49-F238E27FC236}">
                <a16:creationId xmlns:a16="http://schemas.microsoft.com/office/drawing/2014/main" id="{4A6CF3BE-56E0-9A79-B1F2-C6093F2BD4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6597" y="5169313"/>
            <a:ext cx="743149" cy="640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CD12B0-2D9A-ED2A-3344-927C236642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0675" y="5169313"/>
            <a:ext cx="5181600" cy="64008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54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">
            <a:extLst>
              <a:ext uri="{FF2B5EF4-FFF2-40B4-BE49-F238E27FC236}">
                <a16:creationId xmlns:a16="http://schemas.microsoft.com/office/drawing/2014/main" id="{1646C344-C360-E160-3F38-B1CE1441A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D0F1E-C365-D419-72A4-DDD535992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0119" y="1381119"/>
            <a:ext cx="3928240" cy="17549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4" name="Summary">
            <a:extLst>
              <a:ext uri="{FF2B5EF4-FFF2-40B4-BE49-F238E27FC236}">
                <a16:creationId xmlns:a16="http://schemas.microsoft.com/office/drawing/2014/main" id="{A92F1AC2-D1AD-9447-4AE8-EDCE86F5E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3310358"/>
            <a:ext cx="3942931" cy="249903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  <a:ea typeface="Source Serif 4" panose="02040603050405020204" pitchFamily="18" charset="0"/>
              </a:defRPr>
            </a:lvl1pPr>
          </a:lstStyle>
          <a:p>
            <a:pPr lvl="0"/>
            <a:r>
              <a:rPr lang="en-US"/>
              <a:t>Insert list of meeting participants or summary of meeting goal here</a:t>
            </a:r>
          </a:p>
        </p:txBody>
      </p:sp>
      <p:sp>
        <p:nvSpPr>
          <p:cNvPr id="19" name="01">
            <a:extLst>
              <a:ext uri="{FF2B5EF4-FFF2-40B4-BE49-F238E27FC236}">
                <a16:creationId xmlns:a16="http://schemas.microsoft.com/office/drawing/2014/main" id="{0B1DD8F3-0212-33DC-C6DB-F5C756AF23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6597" y="1379391"/>
            <a:ext cx="743149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2121096-ABD5-9B0F-0F16-48C5469BCC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1310" y="1379391"/>
            <a:ext cx="5181600" cy="457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sz="18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0" name="02">
            <a:extLst>
              <a:ext uri="{FF2B5EF4-FFF2-40B4-BE49-F238E27FC236}">
                <a16:creationId xmlns:a16="http://schemas.microsoft.com/office/drawing/2014/main" id="{509A2292-BFFC-ABA1-3555-B5EF0CCB7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6597" y="2703659"/>
            <a:ext cx="743149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779F41-6F15-E23E-A6C2-5C405D064A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1310" y="2703659"/>
            <a:ext cx="5199063" cy="4572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0" i="0"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1" name="03">
            <a:extLst>
              <a:ext uri="{FF2B5EF4-FFF2-40B4-BE49-F238E27FC236}">
                <a16:creationId xmlns:a16="http://schemas.microsoft.com/office/drawing/2014/main" id="{EADB5D56-47FF-F8FD-53E2-59E4DE977A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6597" y="4027927"/>
            <a:ext cx="743149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54A634F-1426-0C53-0A35-C7E85C33F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1310" y="4027927"/>
            <a:ext cx="5181600" cy="4572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0" i="0">
                <a:latin typeface="+mn-lt"/>
                <a:ea typeface="Inter Light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DEA208F7-E4A9-36CE-8375-BF6B2AB5A3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6597" y="5352193"/>
            <a:ext cx="743149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3369B81-8A21-DFB9-F740-EB86E899D1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1310" y="5352193"/>
            <a:ext cx="5181600" cy="4572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6" name="01">
            <a:extLst>
              <a:ext uri="{FF2B5EF4-FFF2-40B4-BE49-F238E27FC236}">
                <a16:creationId xmlns:a16="http://schemas.microsoft.com/office/drawing/2014/main" id="{0100AA6B-7A6A-23C6-6AB7-8E06EA6BFF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6597" y="2041525"/>
            <a:ext cx="743149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78B4694-9F43-F5A1-8672-17793D9B889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241310" y="2041525"/>
            <a:ext cx="5181600" cy="4572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sz="18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8" name="02">
            <a:extLst>
              <a:ext uri="{FF2B5EF4-FFF2-40B4-BE49-F238E27FC236}">
                <a16:creationId xmlns:a16="http://schemas.microsoft.com/office/drawing/2014/main" id="{5C610E44-1891-8F0A-F97F-04F678C6AE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6597" y="3365793"/>
            <a:ext cx="743149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4B60562-4BB4-D97B-E7CC-CF078823A2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1310" y="3365793"/>
            <a:ext cx="5199063" cy="4572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0" i="0"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10" name="03">
            <a:extLst>
              <a:ext uri="{FF2B5EF4-FFF2-40B4-BE49-F238E27FC236}">
                <a16:creationId xmlns:a16="http://schemas.microsoft.com/office/drawing/2014/main" id="{7F6EC85C-FC6D-78C5-D1BB-850F65D5B1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6597" y="4690061"/>
            <a:ext cx="743149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2623AB8-7F7F-EEC5-14E9-9600809A5B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1310" y="4690061"/>
            <a:ext cx="5181600" cy="45720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0" i="0">
                <a:latin typeface="+mn-lt"/>
                <a:ea typeface="Inter Light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1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">
            <a:extLst>
              <a:ext uri="{FF2B5EF4-FFF2-40B4-BE49-F238E27FC236}">
                <a16:creationId xmlns:a16="http://schemas.microsoft.com/office/drawing/2014/main" id="{1646C344-C360-E160-3F38-B1CE1441A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D0F1E-C365-D419-72A4-DDD535992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0119" y="1381119"/>
            <a:ext cx="3928240" cy="17549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4" name="Summary">
            <a:extLst>
              <a:ext uri="{FF2B5EF4-FFF2-40B4-BE49-F238E27FC236}">
                <a16:creationId xmlns:a16="http://schemas.microsoft.com/office/drawing/2014/main" id="{A92F1AC2-D1AD-9447-4AE8-EDCE86F5E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" y="3310358"/>
            <a:ext cx="3942931" cy="249903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  <a:latin typeface="+mn-lt"/>
                <a:ea typeface="Source Serif 4" panose="02040603050405020204" pitchFamily="18" charset="0"/>
              </a:defRPr>
            </a:lvl1pPr>
          </a:lstStyle>
          <a:p>
            <a:pPr lvl="0"/>
            <a:r>
              <a:rPr lang="en-US"/>
              <a:t>Insert list of meeting participants or summary of meeting goal here</a:t>
            </a:r>
          </a:p>
        </p:txBody>
      </p:sp>
      <p:sp>
        <p:nvSpPr>
          <p:cNvPr id="19" name="01">
            <a:extLst>
              <a:ext uri="{FF2B5EF4-FFF2-40B4-BE49-F238E27FC236}">
                <a16:creationId xmlns:a16="http://schemas.microsoft.com/office/drawing/2014/main" id="{0B1DD8F3-0212-33DC-C6DB-F5C756AF23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8393" y="1379391"/>
            <a:ext cx="743149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2121096-ABD5-9B0F-0F16-48C5469BCC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1309" y="1379391"/>
            <a:ext cx="5181600" cy="4572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sz="18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0" name="02">
            <a:extLst>
              <a:ext uri="{FF2B5EF4-FFF2-40B4-BE49-F238E27FC236}">
                <a16:creationId xmlns:a16="http://schemas.microsoft.com/office/drawing/2014/main" id="{509A2292-BFFC-ABA1-3555-B5EF0CCB7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393" y="2527583"/>
            <a:ext cx="743149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779F41-6F15-E23E-A6C2-5C405D064A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1309" y="2523029"/>
            <a:ext cx="5199063" cy="4572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b="0" i="0"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1" name="03">
            <a:extLst>
              <a:ext uri="{FF2B5EF4-FFF2-40B4-BE49-F238E27FC236}">
                <a16:creationId xmlns:a16="http://schemas.microsoft.com/office/drawing/2014/main" id="{EADB5D56-47FF-F8FD-53E2-59E4DE977A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8393" y="3675775"/>
            <a:ext cx="743149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54A634F-1426-0C53-0A35-C7E85C33F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1309" y="3666667"/>
            <a:ext cx="5181600" cy="4572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b="0" i="0">
                <a:latin typeface="+mn-lt"/>
                <a:ea typeface="Inter Light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DEA208F7-E4A9-36CE-8375-BF6B2AB5A3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8393" y="4823967"/>
            <a:ext cx="743149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3369B81-8A21-DFB9-F740-EB86E899D1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1309" y="4810305"/>
            <a:ext cx="5181600" cy="4572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6" name="01">
            <a:extLst>
              <a:ext uri="{FF2B5EF4-FFF2-40B4-BE49-F238E27FC236}">
                <a16:creationId xmlns:a16="http://schemas.microsoft.com/office/drawing/2014/main" id="{0100AA6B-7A6A-23C6-6AB7-8E06EA6BFF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8393" y="1953487"/>
            <a:ext cx="743149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78B4694-9F43-F5A1-8672-17793D9B889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241309" y="1951210"/>
            <a:ext cx="5181600" cy="4572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sz="18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8" name="02">
            <a:extLst>
              <a:ext uri="{FF2B5EF4-FFF2-40B4-BE49-F238E27FC236}">
                <a16:creationId xmlns:a16="http://schemas.microsoft.com/office/drawing/2014/main" id="{5C610E44-1891-8F0A-F97F-04F678C6AE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68393" y="3101679"/>
            <a:ext cx="743149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4B60562-4BB4-D97B-E7CC-CF078823A2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1309" y="3094848"/>
            <a:ext cx="5199063" cy="4572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b="0" i="0">
                <a:latin typeface="+mn-lt"/>
                <a:ea typeface="Inter Light" panose="02000503000000020004" pitchFamily="2" charset="0"/>
              </a:defRPr>
            </a:lvl1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10" name="03">
            <a:extLst>
              <a:ext uri="{FF2B5EF4-FFF2-40B4-BE49-F238E27FC236}">
                <a16:creationId xmlns:a16="http://schemas.microsoft.com/office/drawing/2014/main" id="{7F6EC85C-FC6D-78C5-D1BB-850F65D5B1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68393" y="4249871"/>
            <a:ext cx="743149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2623AB8-7F7F-EEC5-14E9-9600809A5B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1309" y="4238486"/>
            <a:ext cx="5181600" cy="4572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b="0" i="0">
                <a:latin typeface="+mn-lt"/>
                <a:ea typeface="Inter Light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  <p:sp>
        <p:nvSpPr>
          <p:cNvPr id="13" name="04">
            <a:extLst>
              <a:ext uri="{FF2B5EF4-FFF2-40B4-BE49-F238E27FC236}">
                <a16:creationId xmlns:a16="http://schemas.microsoft.com/office/drawing/2014/main" id="{81CA5EF7-ECF5-A69F-0AB0-DBBE6C235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68393" y="5398061"/>
            <a:ext cx="743149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 b="1">
                <a:solidFill>
                  <a:schemeClr val="accent3"/>
                </a:solidFill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0ED9F7-7F2D-3EE0-4510-E6B49A04BF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41309" y="5382121"/>
            <a:ext cx="5181600" cy="4572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b="0" i="0">
                <a:latin typeface="+mn-lt"/>
                <a:ea typeface="Inter" panose="02000503000000020004" pitchFamily="2" charset="0"/>
              </a:defRPr>
            </a:lvl1pPr>
            <a:lvl2pPr marL="263525" indent="0">
              <a:buNone/>
              <a:defRPr/>
            </a:lvl2pPr>
            <a:lvl3pPr marL="487363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Agenda Item Title and Description</a:t>
            </a:r>
            <a:endParaRPr lang="en-US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7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131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792F-4190-793A-F90F-2F40D4119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7080"/>
            <a:ext cx="4724400" cy="7655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570699-E78F-583E-B479-84A36DE17CF1}"/>
              </a:ext>
            </a:extLst>
          </p:cNvPr>
          <p:cNvSpPr/>
          <p:nvPr userDrawn="1"/>
        </p:nvSpPr>
        <p:spPr>
          <a:xfrm>
            <a:off x="12084985" y="0"/>
            <a:ext cx="107015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0C742E-B7CA-13B4-55DE-632FCF3BA1BE}"/>
              </a:ext>
            </a:extLst>
          </p:cNvPr>
          <p:cNvSpPr/>
          <p:nvPr userDrawn="1"/>
        </p:nvSpPr>
        <p:spPr>
          <a:xfrm>
            <a:off x="0" y="0"/>
            <a:ext cx="107015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637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317" y="752375"/>
            <a:ext cx="5320259" cy="822960"/>
          </a:xfrm>
          <a:prstGeom prst="rect">
            <a:avLst/>
          </a:prstGeom>
        </p:spPr>
        <p:txBody>
          <a:bodyPr vert="horz" lIns="9144" tIns="45720" rIns="0" bIns="45720" rtlCol="0" anchor="t" anchorCtr="0">
            <a:noAutofit/>
          </a:bodyPr>
          <a:lstStyle>
            <a:lvl1pPr>
              <a:lnSpc>
                <a:spcPct val="8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Click to edit Master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94FB6-9E60-23B5-3982-94C2B005E9E3}"/>
              </a:ext>
            </a:extLst>
          </p:cNvPr>
          <p:cNvSpPr/>
          <p:nvPr userDrawn="1"/>
        </p:nvSpPr>
        <p:spPr>
          <a:xfrm>
            <a:off x="11696772" y="914400"/>
            <a:ext cx="499079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588BB-B2D5-B299-85BD-8CCDE6746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317" y="1847850"/>
            <a:ext cx="5320259" cy="4384993"/>
          </a:xfrm>
        </p:spPr>
        <p:txBody>
          <a:bodyPr lIns="9144" rIns="9144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10E64DD-1157-D48F-7756-694234930EEC}"/>
              </a:ext>
            </a:extLst>
          </p:cNvPr>
          <p:cNvSpPr/>
          <p:nvPr userDrawn="1"/>
        </p:nvSpPr>
        <p:spPr>
          <a:xfrm>
            <a:off x="627317" y="620669"/>
            <a:ext cx="2011680" cy="0"/>
          </a:xfrm>
          <a:custGeom>
            <a:avLst/>
            <a:gdLst/>
            <a:ahLst/>
            <a:cxnLst/>
            <a:rect l="l" t="t" r="r" b="b"/>
            <a:pathLst>
              <a:path w="2492375">
                <a:moveTo>
                  <a:pt x="0" y="0"/>
                </a:moveTo>
                <a:lnTo>
                  <a:pt x="2492070" y="0"/>
                </a:lnTo>
              </a:path>
            </a:pathLst>
          </a:custGeom>
          <a:ln w="31412">
            <a:solidFill>
              <a:srgbClr val="0E325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56D64-9C89-C70D-B9BF-5FDAE49A0ECA}"/>
              </a:ext>
            </a:extLst>
          </p:cNvPr>
          <p:cNvSpPr/>
          <p:nvPr userDrawn="1"/>
        </p:nvSpPr>
        <p:spPr>
          <a:xfrm>
            <a:off x="6095764" y="0"/>
            <a:ext cx="5597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C6296-FA5B-D19C-2685-C849C4B56661}"/>
              </a:ext>
            </a:extLst>
          </p:cNvPr>
          <p:cNvSpPr/>
          <p:nvPr userDrawn="1"/>
        </p:nvSpPr>
        <p:spPr>
          <a:xfrm>
            <a:off x="11700623" y="914399"/>
            <a:ext cx="499079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685283-8495-3C66-6182-09460C2A09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74510" y="1948924"/>
            <a:ext cx="337721" cy="4134609"/>
          </a:xfrm>
        </p:spPr>
        <p:txBody>
          <a:bodyPr vert="vert270" anchor="ctr"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9B9A6-6FD5-4B3A-1FEA-D574C69822CE}"/>
              </a:ext>
            </a:extLst>
          </p:cNvPr>
          <p:cNvSpPr/>
          <p:nvPr userDrawn="1"/>
        </p:nvSpPr>
        <p:spPr>
          <a:xfrm>
            <a:off x="11734800" y="1"/>
            <a:ext cx="457200" cy="914400"/>
          </a:xfrm>
          <a:prstGeom prst="rect">
            <a:avLst/>
          </a:prstGeom>
          <a:solidFill>
            <a:srgbClr val="0F6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088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A8E977-BC10-23E9-0571-2530BE8B8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718154-AC8B-BC70-5DF3-A8301B56E124}"/>
              </a:ext>
            </a:extLst>
          </p:cNvPr>
          <p:cNvCxnSpPr/>
          <p:nvPr userDrawn="1"/>
        </p:nvCxnSpPr>
        <p:spPr>
          <a:xfrm>
            <a:off x="457200" y="1188720"/>
            <a:ext cx="59998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9915C09-C02E-DEBE-33BD-66533C76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389"/>
            <a:ext cx="10972800" cy="908583"/>
          </a:xfrm>
        </p:spPr>
        <p:txBody>
          <a:bodyPr anchor="ctr"/>
          <a:lstStyle>
            <a:lvl1pPr marL="91440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67A3B2-DD64-F8E8-8614-35CAFC55BD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304396"/>
            <a:ext cx="10972800" cy="5130270"/>
          </a:xfrm>
          <a:prstGeom prst="rect">
            <a:avLst/>
          </a:prstGeom>
        </p:spPr>
        <p:txBody>
          <a:bodyPr lIns="0"/>
          <a:lstStyle>
            <a:lvl1pPr marL="91440">
              <a:spcBef>
                <a:spcPts val="600"/>
              </a:spcBef>
              <a:spcAft>
                <a:spcPts val="600"/>
              </a:spcAft>
              <a:defRPr sz="1800" b="0"/>
            </a:lvl1pPr>
            <a:lvl2pPr marL="54864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 sz="1600" b="0"/>
            </a:lvl2pPr>
            <a:lvl3pPr marL="914400" indent="-2286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-"/>
              <a:defRPr sz="1600"/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16pt regular.</a:t>
            </a:r>
          </a:p>
          <a:p>
            <a:pPr lvl="1"/>
            <a:r>
              <a:rPr lang="en-US"/>
              <a:t>Level 2 is a bulleted list</a:t>
            </a:r>
          </a:p>
          <a:p>
            <a:pPr lvl="2"/>
            <a:r>
              <a:rPr lang="en-US"/>
              <a:t>Level 3 is a nested bullet</a:t>
            </a:r>
          </a:p>
        </p:txBody>
      </p:sp>
    </p:spTree>
    <p:extLst>
      <p:ext uri="{BB962C8B-B14F-4D97-AF65-F5344CB8AC3E}">
        <p14:creationId xmlns:p14="http://schemas.microsoft.com/office/powerpoint/2010/main" val="2450581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Slid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13DE-EC46-DE18-2BA0-E02D148C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389"/>
            <a:ext cx="10972800" cy="908583"/>
          </a:xfrm>
        </p:spPr>
        <p:txBody>
          <a:bodyPr anchor="ctr"/>
          <a:lstStyle>
            <a:lvl1pPr marL="91440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43909-7C73-AF67-45DC-AF5F0958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8A8AE5-FC4B-F9FB-8C70-32901B5FA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304396"/>
            <a:ext cx="10972800" cy="5130270"/>
          </a:xfrm>
          <a:prstGeom prst="rect">
            <a:avLst/>
          </a:prstGeom>
        </p:spPr>
        <p:txBody>
          <a:bodyPr lIns="0"/>
          <a:lstStyle>
            <a:lvl1pPr marL="91440">
              <a:spcBef>
                <a:spcPts val="600"/>
              </a:spcBef>
              <a:spcAft>
                <a:spcPts val="600"/>
              </a:spcAft>
              <a:defRPr sz="1800" b="0"/>
            </a:lvl1pPr>
            <a:lvl2pPr marL="54864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 sz="1600" b="0"/>
            </a:lvl2pPr>
            <a:lvl3pPr marL="914400" indent="-2286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-"/>
              <a:defRPr sz="1600"/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16pt regular.</a:t>
            </a:r>
          </a:p>
          <a:p>
            <a:pPr lvl="1"/>
            <a:r>
              <a:rPr lang="en-US"/>
              <a:t>Level 2 is a bulleted list</a:t>
            </a:r>
          </a:p>
          <a:p>
            <a:pPr lvl="2"/>
            <a:r>
              <a:rPr lang="en-US"/>
              <a:t>Level 3 is a nested bullet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B20D10-DEB6-3D5F-905D-D2AEBF4C3114}"/>
              </a:ext>
            </a:extLst>
          </p:cNvPr>
          <p:cNvCxnSpPr/>
          <p:nvPr userDrawn="1"/>
        </p:nvCxnSpPr>
        <p:spPr>
          <a:xfrm>
            <a:off x="514350" y="1188720"/>
            <a:ext cx="59998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0C0F902-22EF-35BB-B916-BFB8B82A010D}"/>
              </a:ext>
            </a:extLst>
          </p:cNvPr>
          <p:cNvSpPr/>
          <p:nvPr userDrawn="1"/>
        </p:nvSpPr>
        <p:spPr>
          <a:xfrm>
            <a:off x="171249" y="0"/>
            <a:ext cx="155448" cy="6858000"/>
          </a:xfrm>
          <a:prstGeom prst="rect">
            <a:avLst/>
          </a:prstGeom>
          <a:solidFill>
            <a:srgbClr val="09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C7ACF-E8FD-4124-78A6-1CA660FC816C}"/>
              </a:ext>
            </a:extLst>
          </p:cNvPr>
          <p:cNvSpPr/>
          <p:nvPr userDrawn="1"/>
        </p:nvSpPr>
        <p:spPr>
          <a:xfrm>
            <a:off x="11846371" y="0"/>
            <a:ext cx="155448" cy="6858000"/>
          </a:xfrm>
          <a:prstGeom prst="rect">
            <a:avLst/>
          </a:prstGeom>
          <a:solidFill>
            <a:srgbClr val="09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11DA09-6A34-A561-F690-195240E6D615}"/>
              </a:ext>
            </a:extLst>
          </p:cNvPr>
          <p:cNvSpPr/>
          <p:nvPr userDrawn="1"/>
        </p:nvSpPr>
        <p:spPr>
          <a:xfrm rot="5400000" flipH="1" flipV="1">
            <a:off x="-347883" y="519133"/>
            <a:ext cx="1188720" cy="150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84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25138F-44A3-ECB0-87A6-C3A669EAA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9050"/>
            <a:ext cx="3051110" cy="6720840"/>
          </a:xfrm>
          <a:prstGeom prst="rect">
            <a:avLst/>
          </a:prstGeom>
          <a:solidFill>
            <a:srgbClr val="CCCDD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413DE-EC46-DE18-2BA0-E02D148C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716" y="208389"/>
            <a:ext cx="8456308" cy="908583"/>
          </a:xfrm>
        </p:spPr>
        <p:txBody>
          <a:bodyPr/>
          <a:lstStyle>
            <a:lvl1pPr marL="91440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43909-7C73-AF67-45DC-AF5F0958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B20D10-DEB6-3D5F-905D-D2AEBF4C3114}"/>
              </a:ext>
            </a:extLst>
          </p:cNvPr>
          <p:cNvCxnSpPr/>
          <p:nvPr userDrawn="1"/>
        </p:nvCxnSpPr>
        <p:spPr>
          <a:xfrm>
            <a:off x="457200" y="1188720"/>
            <a:ext cx="59998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49BA86-B73C-E567-C391-22F9A52F01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408" y="1645920"/>
            <a:ext cx="4114800" cy="411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4DEEB0-535A-2135-D423-B761150BAE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64822" y="1304396"/>
            <a:ext cx="6412201" cy="5130270"/>
          </a:xfrm>
          <a:prstGeom prst="rect">
            <a:avLst/>
          </a:prstGeom>
        </p:spPr>
        <p:txBody>
          <a:bodyPr lIns="0" anchor="ctr"/>
          <a:lstStyle>
            <a:lvl1pPr marL="91440">
              <a:spcBef>
                <a:spcPts val="600"/>
              </a:spcBef>
              <a:spcAft>
                <a:spcPts val="600"/>
              </a:spcAft>
              <a:defRPr sz="2200" b="0"/>
            </a:lvl1pPr>
            <a:lvl2pPr marL="54864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 sz="1600" b="0"/>
            </a:lvl2pPr>
            <a:lvl3pPr marL="914400" indent="-2286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-"/>
              <a:defRPr sz="1600"/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22pt regular.</a:t>
            </a:r>
          </a:p>
        </p:txBody>
      </p:sp>
    </p:spTree>
    <p:extLst>
      <p:ext uri="{BB962C8B-B14F-4D97-AF65-F5344CB8AC3E}">
        <p14:creationId xmlns:p14="http://schemas.microsoft.com/office/powerpoint/2010/main" val="227435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3" y="2347749"/>
            <a:ext cx="10515600" cy="1325563"/>
          </a:xfrm>
          <a:prstGeom prst="rect">
            <a:avLst/>
          </a:prstGeom>
          <a:noFill/>
        </p:spPr>
        <p:txBody>
          <a:bodyPr vert="horz" lIns="0" tIns="45720" rIns="0" bIns="4572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E10694-5052-2F44-7606-FB3F0B4B0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013" y="5965099"/>
            <a:ext cx="3267075" cy="236859"/>
          </a:xfrm>
        </p:spPr>
        <p:txBody>
          <a:bodyPr/>
          <a:lstStyle>
            <a:lvl1pPr>
              <a:defRPr sz="14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8CA773-DB1C-4BD9-A069-B8D805D200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13" y="3866883"/>
            <a:ext cx="10515600" cy="1166813"/>
          </a:xfrm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optional subhead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D0ECB-79E9-921F-30FE-47511103C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0430" y="1265207"/>
            <a:ext cx="6281570" cy="55927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5289C1-2E68-DC0E-BC7F-06004DFF39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4510" y="701860"/>
            <a:ext cx="4114800" cy="13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89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25138F-44A3-ECB0-87A6-C3A669EAA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9050"/>
            <a:ext cx="3051110" cy="6720840"/>
          </a:xfrm>
          <a:prstGeom prst="rect">
            <a:avLst/>
          </a:prstGeom>
          <a:solidFill>
            <a:srgbClr val="CCCDD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413DE-EC46-DE18-2BA0-E02D148C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716" y="208389"/>
            <a:ext cx="8456308" cy="908583"/>
          </a:xfrm>
        </p:spPr>
        <p:txBody>
          <a:bodyPr/>
          <a:lstStyle>
            <a:lvl1pPr marL="91440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43909-7C73-AF67-45DC-AF5F0958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8A8AE5-FC4B-F9FB-8C70-32901B5FA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64822" y="1304396"/>
            <a:ext cx="6412201" cy="5130270"/>
          </a:xfrm>
          <a:prstGeom prst="rect">
            <a:avLst/>
          </a:prstGeom>
        </p:spPr>
        <p:txBody>
          <a:bodyPr lIns="0" anchor="ctr"/>
          <a:lstStyle>
            <a:lvl1pPr marL="91440">
              <a:spcBef>
                <a:spcPts val="600"/>
              </a:spcBef>
              <a:spcAft>
                <a:spcPts val="600"/>
              </a:spcAft>
              <a:defRPr sz="2200" b="0"/>
            </a:lvl1pPr>
            <a:lvl2pPr marL="54864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 sz="1600" b="0"/>
            </a:lvl2pPr>
            <a:lvl3pPr marL="914400" indent="-2286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-"/>
              <a:defRPr sz="1600"/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22pt regular.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36B03F-81D0-83C0-C9E0-31B64DBCEE85}"/>
              </a:ext>
            </a:extLst>
          </p:cNvPr>
          <p:cNvSpPr/>
          <p:nvPr userDrawn="1"/>
        </p:nvSpPr>
        <p:spPr>
          <a:xfrm>
            <a:off x="974560" y="1645920"/>
            <a:ext cx="4114800" cy="411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1629D8F-C0FC-B7A2-961E-8F67B16A87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0023" y="1958049"/>
            <a:ext cx="3602613" cy="3516072"/>
          </a:xfrm>
          <a:prstGeom prst="rect">
            <a:avLst/>
          </a:prstGeom>
        </p:spPr>
        <p:txBody>
          <a:bodyPr lIns="0" anchor="ctr"/>
          <a:lstStyle>
            <a:lvl1pPr marL="9144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54864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 sz="1600" b="0"/>
            </a:lvl2pPr>
            <a:lvl3pPr marL="914400" indent="-2286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-"/>
              <a:defRPr sz="1600"/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16pt regular.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343719-099D-A2C4-C171-517D53E9F8CA}"/>
              </a:ext>
            </a:extLst>
          </p:cNvPr>
          <p:cNvCxnSpPr/>
          <p:nvPr userDrawn="1"/>
        </p:nvCxnSpPr>
        <p:spPr>
          <a:xfrm>
            <a:off x="457200" y="1188720"/>
            <a:ext cx="59998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629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F5BDA-792C-EEF6-0A84-528D3FB2E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9050"/>
            <a:ext cx="4908883" cy="6720840"/>
          </a:xfrm>
          <a:prstGeom prst="rect">
            <a:avLst/>
          </a:prstGeom>
          <a:solidFill>
            <a:srgbClr val="CCCDD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43909-7C73-AF67-45DC-AF5F0958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266D21F9-F26F-3D68-959D-A36D49CDA0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1"/>
            <a:ext cx="3842551" cy="285591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200"/>
              </a:spcBef>
              <a:spcAft>
                <a:spcPts val="200"/>
              </a:spcAft>
              <a:buNone/>
              <a:defRPr sz="2400">
                <a:latin typeface="Georgia" panose="02040502050405020303" pitchFamily="18" charset="0"/>
              </a:defRPr>
            </a:lvl1pPr>
            <a:lvl2pPr marL="402329" indent="0" algn="r">
              <a:buNone/>
              <a:defRPr/>
            </a:lvl2pPr>
            <a:lvl3pPr marL="859521" indent="0" algn="r">
              <a:buNone/>
              <a:defRPr/>
            </a:lvl3pPr>
            <a:lvl4pPr marL="1316713" indent="0" algn="r">
              <a:buNone/>
              <a:defRPr/>
            </a:lvl4pPr>
            <a:lvl5pPr marL="1773905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7DE1DD-A348-E607-A107-D770E1BCC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569066"/>
            <a:ext cx="6602411" cy="51824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E31A21-13B5-CA15-F802-7411547B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59678"/>
            <a:ext cx="3833906" cy="2221622"/>
          </a:xfrm>
        </p:spPr>
        <p:txBody>
          <a:bodyPr anchor="b">
            <a:normAutofit/>
          </a:bodyPr>
          <a:lstStyle>
            <a:lvl1pPr algn="r">
              <a:defRPr sz="2800" b="1"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129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F5BDA-792C-EEF6-0A84-528D3FB2E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91596" y="-19050"/>
            <a:ext cx="7300404" cy="6720840"/>
          </a:xfrm>
          <a:prstGeom prst="rect">
            <a:avLst/>
          </a:prstGeom>
          <a:solidFill>
            <a:srgbClr val="CCCDD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43909-7C73-AF67-45DC-AF5F0958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266D21F9-F26F-3D68-959D-A36D49CDA0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1"/>
            <a:ext cx="3842551" cy="285591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200"/>
              </a:spcBef>
              <a:spcAft>
                <a:spcPts val="200"/>
              </a:spcAft>
              <a:buNone/>
              <a:defRPr sz="2400">
                <a:latin typeface="+mj-lt"/>
              </a:defRPr>
            </a:lvl1pPr>
            <a:lvl2pPr marL="402329" indent="0" algn="r">
              <a:buNone/>
              <a:defRPr/>
            </a:lvl2pPr>
            <a:lvl3pPr marL="859521" indent="0" algn="r">
              <a:buNone/>
              <a:defRPr/>
            </a:lvl3pPr>
            <a:lvl4pPr marL="1316713" indent="0" algn="r">
              <a:buNone/>
              <a:defRPr/>
            </a:lvl4pPr>
            <a:lvl5pPr marL="1773905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7DE1DD-A348-E607-A107-D770E1BCC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569066"/>
            <a:ext cx="6602411" cy="51824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E31A21-13B5-CA15-F802-7411547B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59678"/>
            <a:ext cx="3833906" cy="2221622"/>
          </a:xfrm>
        </p:spPr>
        <p:txBody>
          <a:bodyPr anchor="b">
            <a:normAutofit/>
          </a:bodyPr>
          <a:lstStyle>
            <a:lvl1pPr algn="r">
              <a:defRPr sz="2800" b="1"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52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43909-7C73-AF67-45DC-AF5F0958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7FD99-1C3B-A7C4-1D31-85517843F883}"/>
              </a:ext>
            </a:extLst>
          </p:cNvPr>
          <p:cNvSpPr/>
          <p:nvPr userDrawn="1"/>
        </p:nvSpPr>
        <p:spPr>
          <a:xfrm>
            <a:off x="740020" y="0"/>
            <a:ext cx="3200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C49137F-0134-6003-508D-E4C033C8BF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648" y="2895601"/>
            <a:ext cx="2926080" cy="2855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9" indent="0" algn="r">
              <a:buNone/>
              <a:defRPr/>
            </a:lvl2pPr>
            <a:lvl3pPr marL="859521" indent="0" algn="r">
              <a:buNone/>
              <a:defRPr/>
            </a:lvl3pPr>
            <a:lvl4pPr marL="1316713" indent="0" algn="r">
              <a:buNone/>
              <a:defRPr/>
            </a:lvl4pPr>
            <a:lvl5pPr marL="1773905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15" name="Straight Connector 14" title="Horizontal Rule Line">
            <a:extLst>
              <a:ext uri="{FF2B5EF4-FFF2-40B4-BE49-F238E27FC236}">
                <a16:creationId xmlns:a16="http://schemas.microsoft.com/office/drawing/2014/main" id="{F65463F0-38D7-4530-6498-E2CC791E09D2}"/>
              </a:ext>
            </a:extLst>
          </p:cNvPr>
          <p:cNvCxnSpPr>
            <a:cxnSpLocks/>
          </p:cNvCxnSpPr>
          <p:nvPr userDrawn="1"/>
        </p:nvCxnSpPr>
        <p:spPr>
          <a:xfrm>
            <a:off x="1" y="5956440"/>
            <a:ext cx="449580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156179-54CD-E204-A352-AB622A119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6648" y="554038"/>
            <a:ext cx="2926080" cy="2136775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614709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43909-7C73-AF67-45DC-AF5F0958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7FD99-1C3B-A7C4-1D31-85517843F883}"/>
              </a:ext>
            </a:extLst>
          </p:cNvPr>
          <p:cNvSpPr/>
          <p:nvPr userDrawn="1"/>
        </p:nvSpPr>
        <p:spPr>
          <a:xfrm>
            <a:off x="740020" y="0"/>
            <a:ext cx="3200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/>
          </a:p>
        </p:txBody>
      </p:sp>
      <p:cxnSp>
        <p:nvCxnSpPr>
          <p:cNvPr id="15" name="Straight Connector 14" title="Horizontal Rule Line">
            <a:extLst>
              <a:ext uri="{FF2B5EF4-FFF2-40B4-BE49-F238E27FC236}">
                <a16:creationId xmlns:a16="http://schemas.microsoft.com/office/drawing/2014/main" id="{F65463F0-38D7-4530-6498-E2CC791E09D2}"/>
              </a:ext>
            </a:extLst>
          </p:cNvPr>
          <p:cNvCxnSpPr>
            <a:cxnSpLocks/>
          </p:cNvCxnSpPr>
          <p:nvPr userDrawn="1"/>
        </p:nvCxnSpPr>
        <p:spPr>
          <a:xfrm>
            <a:off x="1" y="5956440"/>
            <a:ext cx="449580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531C6789-70AD-9880-7A32-8177D6251E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4422" y="2895601"/>
            <a:ext cx="2926080" cy="2855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9" indent="0" algn="r">
              <a:buNone/>
              <a:defRPr/>
            </a:lvl2pPr>
            <a:lvl3pPr marL="859521" indent="0" algn="r">
              <a:buNone/>
              <a:defRPr/>
            </a:lvl3pPr>
            <a:lvl4pPr marL="1316713" indent="0" algn="r">
              <a:buNone/>
              <a:defRPr/>
            </a:lvl4pPr>
            <a:lvl5pPr marL="1773905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4FD1A6C-174B-7C13-697D-38517AF6C9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22" y="554038"/>
            <a:ext cx="2926080" cy="2136775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777423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43909-7C73-AF67-45DC-AF5F0958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7FD99-1C3B-A7C4-1D31-85517843F883}"/>
              </a:ext>
            </a:extLst>
          </p:cNvPr>
          <p:cNvSpPr/>
          <p:nvPr userDrawn="1"/>
        </p:nvSpPr>
        <p:spPr>
          <a:xfrm>
            <a:off x="740020" y="0"/>
            <a:ext cx="3200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/>
          </a:p>
        </p:txBody>
      </p:sp>
      <p:cxnSp>
        <p:nvCxnSpPr>
          <p:cNvPr id="15" name="Straight Connector 14" title="Horizontal Rule Line">
            <a:extLst>
              <a:ext uri="{FF2B5EF4-FFF2-40B4-BE49-F238E27FC236}">
                <a16:creationId xmlns:a16="http://schemas.microsoft.com/office/drawing/2014/main" id="{F65463F0-38D7-4530-6498-E2CC791E09D2}"/>
              </a:ext>
            </a:extLst>
          </p:cNvPr>
          <p:cNvCxnSpPr>
            <a:cxnSpLocks/>
          </p:cNvCxnSpPr>
          <p:nvPr userDrawn="1"/>
        </p:nvCxnSpPr>
        <p:spPr>
          <a:xfrm>
            <a:off x="1" y="5956440"/>
            <a:ext cx="449580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A8E3401E-F704-9DBD-6BAB-FA94DE370D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648" y="2895601"/>
            <a:ext cx="2926080" cy="2855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9" indent="0" algn="r">
              <a:buNone/>
              <a:defRPr/>
            </a:lvl2pPr>
            <a:lvl3pPr marL="859521" indent="0" algn="r">
              <a:buNone/>
              <a:defRPr/>
            </a:lvl3pPr>
            <a:lvl4pPr marL="1316713" indent="0" algn="r">
              <a:buNone/>
              <a:defRPr/>
            </a:lvl4pPr>
            <a:lvl5pPr marL="1773905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C47E743-AB05-EB9F-FEF2-CBC27149A9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6648" y="554038"/>
            <a:ext cx="2926080" cy="2136775"/>
          </a:xfrm>
          <a:prstGeom prst="rect">
            <a:avLst/>
          </a:prstGeom>
        </p:spPr>
        <p:txBody>
          <a:bodyPr anchor="b"/>
          <a:lstStyle>
            <a:lvl1pPr algn="l">
              <a:defRPr sz="2400" b="1" i="0">
                <a:solidFill>
                  <a:schemeClr val="bg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22036A-6385-5FA1-C0C9-C3382B3044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2611" y="554038"/>
            <a:ext cx="7734412" cy="5197473"/>
          </a:xfrm>
          <a:prstGeom prst="rect">
            <a:avLst/>
          </a:prstGeom>
        </p:spPr>
        <p:txBody>
          <a:bodyPr lIns="0" anchor="t"/>
          <a:lstStyle>
            <a:lvl1pPr marL="91440">
              <a:spcBef>
                <a:spcPts val="600"/>
              </a:spcBef>
              <a:spcAft>
                <a:spcPts val="600"/>
              </a:spcAft>
              <a:defRPr sz="2000" b="0"/>
            </a:lvl1pPr>
            <a:lvl2pPr marL="54864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 sz="1600" b="0"/>
            </a:lvl2pPr>
            <a:lvl3pPr marL="914400" indent="-2286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-"/>
              <a:defRPr sz="1600"/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20pt regular.</a:t>
            </a:r>
          </a:p>
        </p:txBody>
      </p:sp>
    </p:spTree>
    <p:extLst>
      <p:ext uri="{BB962C8B-B14F-4D97-AF65-F5344CB8AC3E}">
        <p14:creationId xmlns:p14="http://schemas.microsoft.com/office/powerpoint/2010/main" val="2478365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43909-7C73-AF67-45DC-AF5F0958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8A8AE5-FC4B-F9FB-8C70-32901B5FA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2611" y="554038"/>
            <a:ext cx="7734412" cy="5197473"/>
          </a:xfrm>
          <a:prstGeom prst="rect">
            <a:avLst/>
          </a:prstGeom>
        </p:spPr>
        <p:txBody>
          <a:bodyPr lIns="0" anchor="t"/>
          <a:lstStyle>
            <a:lvl1pPr marL="91440">
              <a:spcBef>
                <a:spcPts val="600"/>
              </a:spcBef>
              <a:spcAft>
                <a:spcPts val="600"/>
              </a:spcAft>
              <a:defRPr sz="2000" b="0"/>
            </a:lvl1pPr>
            <a:lvl2pPr marL="54864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defRPr sz="1600" b="0"/>
            </a:lvl2pPr>
            <a:lvl3pPr marL="914400" indent="-2286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-"/>
              <a:defRPr sz="1600"/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20pt regular.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7FD99-1C3B-A7C4-1D31-85517843F883}"/>
              </a:ext>
            </a:extLst>
          </p:cNvPr>
          <p:cNvSpPr/>
          <p:nvPr userDrawn="1"/>
        </p:nvSpPr>
        <p:spPr>
          <a:xfrm>
            <a:off x="740020" y="0"/>
            <a:ext cx="3200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/>
          </a:p>
        </p:txBody>
      </p:sp>
      <p:cxnSp>
        <p:nvCxnSpPr>
          <p:cNvPr id="15" name="Straight Connector 14" title="Horizontal Rule Line">
            <a:extLst>
              <a:ext uri="{FF2B5EF4-FFF2-40B4-BE49-F238E27FC236}">
                <a16:creationId xmlns:a16="http://schemas.microsoft.com/office/drawing/2014/main" id="{F65463F0-38D7-4530-6498-E2CC791E09D2}"/>
              </a:ext>
            </a:extLst>
          </p:cNvPr>
          <p:cNvCxnSpPr>
            <a:cxnSpLocks/>
          </p:cNvCxnSpPr>
          <p:nvPr userDrawn="1"/>
        </p:nvCxnSpPr>
        <p:spPr>
          <a:xfrm>
            <a:off x="1" y="5956440"/>
            <a:ext cx="449580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21740A67-2609-BECF-E6AF-66C0442EF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648" y="2895601"/>
            <a:ext cx="2926080" cy="2855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9" indent="0" algn="r">
              <a:buNone/>
              <a:defRPr/>
            </a:lvl2pPr>
            <a:lvl3pPr marL="859521" indent="0" algn="r">
              <a:buNone/>
              <a:defRPr/>
            </a:lvl3pPr>
            <a:lvl4pPr marL="1316713" indent="0" algn="r">
              <a:buNone/>
              <a:defRPr/>
            </a:lvl4pPr>
            <a:lvl5pPr marL="1773905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6A717F5D-F726-92DC-0B5C-7EFE177430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6648" y="554038"/>
            <a:ext cx="2926080" cy="2136775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+mj-lt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521230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Th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7C2096-2838-FAC1-5B93-32324E4C8773}"/>
              </a:ext>
            </a:extLst>
          </p:cNvPr>
          <p:cNvSpPr/>
          <p:nvPr userDrawn="1"/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0172B5B-3393-8B6F-FBD3-1E3737F5A2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18460" y="1371599"/>
            <a:ext cx="201168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66C9DFF-588C-1202-7662-0D6258A398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424" y="2743200"/>
            <a:ext cx="182880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C21BC570-9F68-8204-FAB8-7A9349A177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760" y="1371599"/>
            <a:ext cx="201168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lIns="91440"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F0EFCDC5-D129-05E3-1DC9-779A2FDA22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4390" y="2743200"/>
            <a:ext cx="182880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0DD00F-C7B3-9569-5045-F8313883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389"/>
            <a:ext cx="10972800" cy="908583"/>
          </a:xfrm>
        </p:spPr>
        <p:txBody>
          <a:bodyPr anchor="ctr"/>
          <a:lstStyle>
            <a:lvl1pPr marL="91440"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72521B-C9F0-156E-E96D-06F55DB94957}"/>
              </a:ext>
            </a:extLst>
          </p:cNvPr>
          <p:cNvCxnSpPr/>
          <p:nvPr userDrawn="1"/>
        </p:nvCxnSpPr>
        <p:spPr>
          <a:xfrm>
            <a:off x="457200" y="1188720"/>
            <a:ext cx="59998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D5512A4-04A1-3CC6-AAC6-98D6624A5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0430" y="1265207"/>
            <a:ext cx="6281570" cy="5592793"/>
          </a:xfrm>
          <a:prstGeom prst="rect">
            <a:avLst/>
          </a:prstGeom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80D6DD66-03B4-137B-0602-5E38C57CB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33560" y="1371599"/>
            <a:ext cx="201168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953F46F-7E4F-4EAA-0E2B-A8E7EF6C34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4525" y="2743200"/>
            <a:ext cx="182880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CBBDDF6-C57C-EEB3-A0DD-B5CC41958B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90160" y="1371599"/>
            <a:ext cx="201168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lIns="91440"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C66FAF8F-9D3F-7855-4591-18382E98C6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84458" y="2743200"/>
            <a:ext cx="182880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4AE0D09-26D2-CF12-BA68-FE13E5DA24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61860" y="1371599"/>
            <a:ext cx="201168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lIns="91440"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10E989BE-B725-D983-DDA3-34D79BFCFF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9492" y="2743200"/>
            <a:ext cx="182880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68785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5C23D-ED20-434B-8591-C6CC82478181}"/>
              </a:ext>
            </a:extLst>
          </p:cNvPr>
          <p:cNvSpPr/>
          <p:nvPr userDrawn="1"/>
        </p:nvSpPr>
        <p:spPr>
          <a:xfrm>
            <a:off x="0" y="5029200"/>
            <a:ext cx="12188952" cy="1828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FC903-21F1-A56C-63FA-FD8739DF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0430" y="1265207"/>
            <a:ext cx="6281570" cy="5592793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3A3764B7-B9D9-B897-2A6A-0A673B4C6A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28513" y="1371599"/>
            <a:ext cx="182880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290A5F0-FDAD-2B4F-B2C8-BDE383C61A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28435" y="2743200"/>
            <a:ext cx="164592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C6202EB-774C-5229-491E-375658185C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900" y="1371599"/>
            <a:ext cx="182880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lIns="91440"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FF57F39-A50B-5849-CB1F-158C8AF016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562" y="2743200"/>
            <a:ext cx="164592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6A9B0B-01EB-9E95-900C-B5A5DBF3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389"/>
            <a:ext cx="10972800" cy="908583"/>
          </a:xfrm>
        </p:spPr>
        <p:txBody>
          <a:bodyPr anchor="ctr"/>
          <a:lstStyle>
            <a:lvl1pPr marL="91440"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0B5E50-3F66-9DB5-A548-8F13740A605F}"/>
              </a:ext>
            </a:extLst>
          </p:cNvPr>
          <p:cNvCxnSpPr/>
          <p:nvPr userDrawn="1"/>
        </p:nvCxnSpPr>
        <p:spPr>
          <a:xfrm>
            <a:off x="457200" y="1188720"/>
            <a:ext cx="59998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6390AF3-45A5-CE27-CAF6-9A2AE997B1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62964" y="1371599"/>
            <a:ext cx="182880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165C7FB-D1AF-6EC5-3CCF-A37F3FB738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3928" y="2743200"/>
            <a:ext cx="164592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85CFAA08-81BA-7494-5977-C009681081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5739" y="1371599"/>
            <a:ext cx="182880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lIns="91440"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008EE128-EC5B-5602-F725-8E4EDF7362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6181" y="2743200"/>
            <a:ext cx="164592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E470B09-9776-9177-2A46-631BB0E5F4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54352" y="1371599"/>
            <a:ext cx="182880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lIns="91440"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0073D4F4-4492-D1E5-C315-A8BF670E06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5054" y="2743200"/>
            <a:ext cx="164592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41930760-CC56-504E-37C2-72C0CBEE8B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37126" y="1371599"/>
            <a:ext cx="1828800" cy="5029200"/>
          </a:xfrm>
          <a:prstGeom prst="rect">
            <a:avLst/>
          </a:prstGeom>
          <a:solidFill>
            <a:schemeClr val="bg1"/>
          </a:solidFill>
          <a:ln w="12700">
            <a:solidFill>
              <a:srgbClr val="B8D7F3"/>
            </a:solidFill>
          </a:ln>
        </p:spPr>
        <p:txBody>
          <a:bodyPr tIns="457200">
            <a:noAutofit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None/>
              <a:defRPr sz="2800" b="0" i="0" spc="-100" baseline="0">
                <a:solidFill>
                  <a:schemeClr val="accent6">
                    <a:lumMod val="75000"/>
                  </a:schemeClr>
                </a:solidFill>
                <a:latin typeface="+mj-lt"/>
                <a:ea typeface="Century Schoolbook" panose="02040604050505020304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2170A869-F524-560F-15F9-7474A3705F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37308" y="2743200"/>
            <a:ext cx="164592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33448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9" y="692677"/>
            <a:ext cx="4715301" cy="9881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2019192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39423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307380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43296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4128408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488616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5183016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521344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/>
              <a:t>Click icon to add picture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3" y="2347749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E10694-5052-2F44-7606-FB3F0B4B0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013" y="5965099"/>
            <a:ext cx="3267075" cy="236859"/>
          </a:xfrm>
        </p:spPr>
        <p:txBody>
          <a:bodyPr/>
          <a:lstStyle>
            <a:lvl1pPr>
              <a:defRPr sz="14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8CA773-DB1C-4BD9-A069-B8D805D200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13" y="3866883"/>
            <a:ext cx="10515600" cy="116681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optional 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38A80C-FF6C-3395-8272-DF5AD2BF9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0430" y="1265207"/>
            <a:ext cx="6281570" cy="55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81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725B58-6093-6368-068D-C546398C1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304396"/>
            <a:ext cx="5342467" cy="5130270"/>
          </a:xfrm>
          <a:prstGeom prst="rect">
            <a:avLst/>
          </a:prstGeom>
        </p:spPr>
        <p:txBody>
          <a:bodyPr lIns="0"/>
          <a:lstStyle>
            <a:lvl1pPr>
              <a:defRPr sz="1600" b="0"/>
            </a:lvl1pPr>
            <a:lvl2pPr>
              <a:buClr>
                <a:schemeClr val="accent3"/>
              </a:buClr>
              <a:defRPr sz="1600" b="0"/>
            </a:lvl2pPr>
            <a:lvl3pPr marL="1143000" indent="-228600">
              <a:buFont typeface="Segoe UI" panose="020B0502040204020203" pitchFamily="34" charset="0"/>
              <a:buChar char="-"/>
              <a:defRPr sz="1600"/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16pt regular.</a:t>
            </a:r>
          </a:p>
          <a:p>
            <a:pPr lvl="1"/>
            <a:r>
              <a:rPr lang="en-US"/>
              <a:t>Level 2 is a bulleted list</a:t>
            </a:r>
          </a:p>
          <a:p>
            <a:pPr lvl="2"/>
            <a:r>
              <a:rPr lang="en-US"/>
              <a:t>Level 3 is a nested bullet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F984CB2-2D6D-286D-00C7-8CCD17BF5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9934" y="1304396"/>
            <a:ext cx="5342466" cy="5130270"/>
          </a:xfrm>
          <a:prstGeom prst="rect">
            <a:avLst/>
          </a:prstGeom>
        </p:spPr>
        <p:txBody>
          <a:bodyPr lIns="0"/>
          <a:lstStyle>
            <a:lvl1pPr>
              <a:defRPr sz="1600" b="0"/>
            </a:lvl1pPr>
            <a:lvl2pPr>
              <a:buClr>
                <a:schemeClr val="accent3"/>
              </a:buClr>
              <a:defRPr sz="1600" b="0"/>
            </a:lvl2pPr>
            <a:lvl3pPr marL="1143000" indent="-228600">
              <a:buFont typeface="Segoe UI" panose="020B0502040204020203" pitchFamily="34" charset="0"/>
              <a:buChar char="-"/>
              <a:defRPr sz="1600"/>
            </a:lvl3pPr>
            <a:lvl4pPr marL="1371600" indent="0">
              <a:buNone/>
              <a:defRPr sz="1600" b="0"/>
            </a:lvl4pPr>
          </a:lstStyle>
          <a:p>
            <a:pPr lvl="0"/>
            <a:r>
              <a:rPr lang="en-US"/>
              <a:t>Click to edit content. Level 1 body copy is Segoe UI 16pt regular.</a:t>
            </a:r>
          </a:p>
          <a:p>
            <a:pPr lvl="1"/>
            <a:r>
              <a:rPr lang="en-US"/>
              <a:t>Level 2 is a bulleted list</a:t>
            </a:r>
          </a:p>
          <a:p>
            <a:pPr lvl="2"/>
            <a:r>
              <a:rPr lang="en-US"/>
              <a:t>Level 3 is a nested bullet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F53BE7-A4AA-FFC3-374D-C8001BA7DD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E07D65-AFC1-1BD9-2C71-F98F39FA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8389"/>
            <a:ext cx="10972800" cy="908583"/>
          </a:xfrm>
        </p:spPr>
        <p:txBody>
          <a:bodyPr anchor="ctr"/>
          <a:lstStyle>
            <a:lvl1pPr marL="9144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317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E3057B-333C-AAA9-66AE-D7E804D56782}"/>
              </a:ext>
            </a:extLst>
          </p:cNvPr>
          <p:cNvSpPr/>
          <p:nvPr userDrawn="1"/>
        </p:nvSpPr>
        <p:spPr>
          <a:xfrm>
            <a:off x="164461" y="0"/>
            <a:ext cx="1861278" cy="57813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round pattern&#10;&#10;AI-generated content may be incorrect.">
            <a:extLst>
              <a:ext uri="{FF2B5EF4-FFF2-40B4-BE49-F238E27FC236}">
                <a16:creationId xmlns:a16="http://schemas.microsoft.com/office/drawing/2014/main" id="{C6F57F16-196D-7A0F-4B83-E0B0CA2B0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" b="7334"/>
          <a:stretch>
            <a:fillRect/>
          </a:stretch>
        </p:blipFill>
        <p:spPr>
          <a:xfrm>
            <a:off x="164461" y="0"/>
            <a:ext cx="1861278" cy="1763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2E45E4-3018-1D10-FB32-EFCEA6548EB1}"/>
              </a:ext>
            </a:extLst>
          </p:cNvPr>
          <p:cNvSpPr/>
          <p:nvPr userDrawn="1"/>
        </p:nvSpPr>
        <p:spPr>
          <a:xfrm>
            <a:off x="0" y="457432"/>
            <a:ext cx="4821980" cy="610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304800" y="965676"/>
            <a:ext cx="115824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118412" y="527844"/>
            <a:ext cx="4572000" cy="469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5080B261-C959-C433-BD74-05B3688387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8" b="14368"/>
          <a:stretch>
            <a:fillRect/>
          </a:stretch>
        </p:blipFill>
        <p:spPr>
          <a:xfrm>
            <a:off x="10405069" y="5781385"/>
            <a:ext cx="1370298" cy="528927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2FB61C7-E6A2-68AC-57D0-448C47AC5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5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8ED3286-F4AC-94A5-93E1-794B97E3F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749" y="6356350"/>
            <a:ext cx="492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A9B1-1F32-4BE2-A20A-D702F5386D78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39833964-855C-E0CD-C6B1-778F5E2A02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1883453"/>
            <a:ext cx="1537706" cy="3701623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33A05787-28D7-9639-520E-B19E7448F33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90200" y="1405128"/>
            <a:ext cx="9065472" cy="423814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492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E3057B-333C-AAA9-66AE-D7E804D56782}"/>
              </a:ext>
            </a:extLst>
          </p:cNvPr>
          <p:cNvSpPr/>
          <p:nvPr userDrawn="1"/>
        </p:nvSpPr>
        <p:spPr>
          <a:xfrm>
            <a:off x="164461" y="0"/>
            <a:ext cx="1861278" cy="57813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AI-generated content may be incorrect.">
            <a:extLst>
              <a:ext uri="{FF2B5EF4-FFF2-40B4-BE49-F238E27FC236}">
                <a16:creationId xmlns:a16="http://schemas.microsoft.com/office/drawing/2014/main" id="{B1D5F654-7201-4C4E-7873-785D59041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2" y="0"/>
            <a:ext cx="1864418" cy="17671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2E45E4-3018-1D10-FB32-EFCEA6548EB1}"/>
              </a:ext>
            </a:extLst>
          </p:cNvPr>
          <p:cNvSpPr/>
          <p:nvPr userDrawn="1"/>
        </p:nvSpPr>
        <p:spPr>
          <a:xfrm>
            <a:off x="0" y="457432"/>
            <a:ext cx="4821980" cy="610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304800" y="965676"/>
            <a:ext cx="115824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5080B261-C959-C433-BD74-05B3688387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8" b="14368"/>
          <a:stretch>
            <a:fillRect/>
          </a:stretch>
        </p:blipFill>
        <p:spPr>
          <a:xfrm>
            <a:off x="10405069" y="5781385"/>
            <a:ext cx="1370298" cy="528927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2FB61C7-E6A2-68AC-57D0-448C47AC5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5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8ED3286-F4AC-94A5-93E1-794B97E3F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749" y="6356350"/>
            <a:ext cx="492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A9B1-1F32-4BE2-A20A-D702F5386D78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E4B9B91E-1D2A-25E5-B4EC-3D8C6EB081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1883453"/>
            <a:ext cx="1537706" cy="3701623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F1E300BE-DA27-50DA-31DF-46DA3A212E7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90200" y="1405128"/>
            <a:ext cx="9065472" cy="423814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A0D4B8E9-AA27-A784-92DF-5DF12955EA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8412" y="527844"/>
            <a:ext cx="4572000" cy="469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3339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8D8985-A966-50D2-9067-7748EF3086A2}"/>
              </a:ext>
            </a:extLst>
          </p:cNvPr>
          <p:cNvSpPr/>
          <p:nvPr userDrawn="1"/>
        </p:nvSpPr>
        <p:spPr>
          <a:xfrm>
            <a:off x="164461" y="0"/>
            <a:ext cx="1861278" cy="57813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green, curtain&#10;&#10;AI-generated content may be incorrect.">
            <a:extLst>
              <a:ext uri="{FF2B5EF4-FFF2-40B4-BE49-F238E27FC236}">
                <a16:creationId xmlns:a16="http://schemas.microsoft.com/office/drawing/2014/main" id="{05D6B2E9-AD3B-25A0-60D4-5FBB54495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1" y="-959"/>
            <a:ext cx="1861279" cy="17671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F4B83E-7620-8D1B-58BF-637870A04960}"/>
              </a:ext>
            </a:extLst>
          </p:cNvPr>
          <p:cNvSpPr/>
          <p:nvPr userDrawn="1"/>
        </p:nvSpPr>
        <p:spPr>
          <a:xfrm>
            <a:off x="0" y="457432"/>
            <a:ext cx="4821980" cy="610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304800" y="965676"/>
            <a:ext cx="115824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2190200" y="1405128"/>
            <a:ext cx="9065472" cy="423814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5080B261-C959-C433-BD74-05B3688387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8" b="14368"/>
          <a:stretch>
            <a:fillRect/>
          </a:stretch>
        </p:blipFill>
        <p:spPr>
          <a:xfrm>
            <a:off x="10424804" y="5846273"/>
            <a:ext cx="1370298" cy="528927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2FB61C7-E6A2-68AC-57D0-448C47AC5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5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8ED3286-F4AC-94A5-93E1-794B97E3F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749" y="6356350"/>
            <a:ext cx="492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A9B1-1F32-4BE2-A20A-D702F5386D78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C184E0E1-8002-A274-E306-028AEFC41D0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1883453"/>
            <a:ext cx="1537706" cy="3701623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64688A7F-ADF0-00F2-0B83-A517FEC78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8412" y="527844"/>
            <a:ext cx="4572000" cy="469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443184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B874F4-3508-6EE8-0031-F99E294B7A74}"/>
              </a:ext>
            </a:extLst>
          </p:cNvPr>
          <p:cNvSpPr/>
          <p:nvPr userDrawn="1"/>
        </p:nvSpPr>
        <p:spPr>
          <a:xfrm>
            <a:off x="164461" y="0"/>
            <a:ext cx="1861278" cy="5781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3BD0A3-A2DE-91C0-3ADA-AB8EF0106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" y="0"/>
            <a:ext cx="1859710" cy="17686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F4B83E-7620-8D1B-58BF-637870A04960}"/>
              </a:ext>
            </a:extLst>
          </p:cNvPr>
          <p:cNvSpPr/>
          <p:nvPr userDrawn="1"/>
        </p:nvSpPr>
        <p:spPr>
          <a:xfrm>
            <a:off x="0" y="457432"/>
            <a:ext cx="4821980" cy="6104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304800" y="965676"/>
            <a:ext cx="115824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5080B261-C959-C433-BD74-05B3688387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8" b="14368"/>
          <a:stretch>
            <a:fillRect/>
          </a:stretch>
        </p:blipFill>
        <p:spPr>
          <a:xfrm>
            <a:off x="10424804" y="5846273"/>
            <a:ext cx="1370298" cy="528927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2FB61C7-E6A2-68AC-57D0-448C47AC5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5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8ED3286-F4AC-94A5-93E1-794B97E3F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749" y="6356350"/>
            <a:ext cx="492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A9B1-1F32-4BE2-A20A-D702F5386D78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7F8F4BDB-C2E7-76D7-694E-010E500C5A8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1883453"/>
            <a:ext cx="1537706" cy="3701623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6D8F3E92-6351-68F2-7A10-F8378FC0D11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90200" y="1405128"/>
            <a:ext cx="9065472" cy="423814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  <a:lvl2pPr>
              <a:defRPr sz="1800">
                <a:latin typeface="+mn-lt"/>
                <a:cs typeface="Arial" panose="020B0604020202020204" pitchFamily="34" charset="0"/>
              </a:defRPr>
            </a:lvl2pPr>
            <a:lvl3pPr>
              <a:defRPr sz="1600">
                <a:latin typeface="+mn-lt"/>
                <a:cs typeface="Arial" panose="020B0604020202020204" pitchFamily="34" charset="0"/>
              </a:defRPr>
            </a:lvl3pPr>
            <a:lvl4pPr>
              <a:defRPr sz="1400">
                <a:latin typeface="+mn-lt"/>
                <a:cs typeface="Arial" panose="020B0604020202020204" pitchFamily="34" charset="0"/>
              </a:defRPr>
            </a:lvl4pPr>
            <a:lvl5pP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D05F27BC-22F6-CCED-31CB-E61A422432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8412" y="527844"/>
            <a:ext cx="4572000" cy="469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92F57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2286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013" y="2521260"/>
            <a:ext cx="8595360" cy="1897781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8CA773-DB1C-4BD9-A069-B8D805D200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13" y="4572000"/>
            <a:ext cx="8595360" cy="116681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optional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E10694-5052-2F44-7606-FB3F0B4B0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013" y="5965103"/>
            <a:ext cx="3267075" cy="236859"/>
          </a:xfrm>
        </p:spPr>
        <p:txBody>
          <a:bodyPr/>
          <a:lstStyle>
            <a:lvl1pPr>
              <a:defRPr sz="14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C5BB0-D5D1-7292-5E03-DEFA00C073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2643"/>
          <a:stretch>
            <a:fillRect/>
          </a:stretch>
        </p:blipFill>
        <p:spPr>
          <a:xfrm>
            <a:off x="10180320" y="1"/>
            <a:ext cx="201168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894FB6-9E60-23B5-3982-94C2B005E9E3}"/>
              </a:ext>
            </a:extLst>
          </p:cNvPr>
          <p:cNvSpPr/>
          <p:nvPr userDrawn="1"/>
        </p:nvSpPr>
        <p:spPr>
          <a:xfrm>
            <a:off x="10147275" y="0"/>
            <a:ext cx="546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272FF3-2217-BD61-D730-C85405396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350" y="692032"/>
            <a:ext cx="4114800" cy="13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8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012" y="2514218"/>
            <a:ext cx="8595360" cy="1901952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8CA773-DB1C-4BD9-A069-B8D805D200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12" y="4572000"/>
            <a:ext cx="8595360" cy="116681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optional subhead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94FB6-9E60-23B5-3982-94C2B005E9E3}"/>
              </a:ext>
            </a:extLst>
          </p:cNvPr>
          <p:cNvSpPr/>
          <p:nvPr userDrawn="1"/>
        </p:nvSpPr>
        <p:spPr>
          <a:xfrm>
            <a:off x="10147275" y="0"/>
            <a:ext cx="546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E10694-5052-2F44-7606-FB3F0B4B0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013" y="5965103"/>
            <a:ext cx="3267075" cy="236859"/>
          </a:xfrm>
        </p:spPr>
        <p:txBody>
          <a:bodyPr/>
          <a:lstStyle>
            <a:lvl1pPr>
              <a:defRPr sz="14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75DF4-8EBB-690A-4DFA-5B793DB11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350" y="692032"/>
            <a:ext cx="4114800" cy="13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013" y="2347749"/>
            <a:ext cx="7626409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8CA773-DB1C-4BD9-A069-B8D805D200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13" y="3866883"/>
            <a:ext cx="7626409" cy="116681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optional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E10694-5052-2F44-7606-FB3F0B4B0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013" y="5965103"/>
            <a:ext cx="3267075" cy="236859"/>
          </a:xfrm>
        </p:spPr>
        <p:txBody>
          <a:bodyPr/>
          <a:lstStyle>
            <a:lvl1pPr>
              <a:defRPr sz="14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C9A20-A09C-EA35-FD27-C883758AB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2643"/>
          <a:stretch>
            <a:fillRect/>
          </a:stretch>
        </p:blipFill>
        <p:spPr>
          <a:xfrm>
            <a:off x="10180320" y="1"/>
            <a:ext cx="201168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894FB6-9E60-23B5-3982-94C2B005E9E3}"/>
              </a:ext>
            </a:extLst>
          </p:cNvPr>
          <p:cNvSpPr/>
          <p:nvPr userDrawn="1"/>
        </p:nvSpPr>
        <p:spPr>
          <a:xfrm>
            <a:off x="10147275" y="0"/>
            <a:ext cx="546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88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E7BA2-C994-BE7B-699C-AB0AB1446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3" y="2347749"/>
            <a:ext cx="7626409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8CA773-DB1C-4BD9-A069-B8D805D200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13" y="3866883"/>
            <a:ext cx="7626409" cy="116681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optional subhead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94FB6-9E60-23B5-3982-94C2B005E9E3}"/>
              </a:ext>
            </a:extLst>
          </p:cNvPr>
          <p:cNvSpPr/>
          <p:nvPr userDrawn="1"/>
        </p:nvSpPr>
        <p:spPr>
          <a:xfrm>
            <a:off x="10147275" y="0"/>
            <a:ext cx="546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E10694-5052-2F44-7606-FB3F0B4B0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013" y="5965103"/>
            <a:ext cx="3267075" cy="236859"/>
          </a:xfrm>
        </p:spPr>
        <p:txBody>
          <a:bodyPr/>
          <a:lstStyle>
            <a:lvl1pPr>
              <a:defRPr sz="14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pic>
        <p:nvPicPr>
          <p:cNvPr id="2" name="Picture 1" descr="Background pattern&#10;&#10;AI-generated content may be incorrect.">
            <a:extLst>
              <a:ext uri="{FF2B5EF4-FFF2-40B4-BE49-F238E27FC236}">
                <a16:creationId xmlns:a16="http://schemas.microsoft.com/office/drawing/2014/main" id="{EA6AB6E8-231B-B227-5F96-C7885CFDF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9" t="25814"/>
          <a:stretch>
            <a:fillRect/>
          </a:stretch>
        </p:blipFill>
        <p:spPr>
          <a:xfrm>
            <a:off x="10142220" y="-1"/>
            <a:ext cx="2044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9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87F84C-A8C4-975C-58BE-87780155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3" y="2347749"/>
            <a:ext cx="7626409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8CA773-DB1C-4BD9-A069-B8D805D200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13" y="3866883"/>
            <a:ext cx="7626409" cy="1166813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optional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E10694-5052-2F44-7606-FB3F0B4B0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013" y="5965103"/>
            <a:ext cx="3267075" cy="236859"/>
          </a:xfrm>
        </p:spPr>
        <p:txBody>
          <a:bodyPr/>
          <a:lstStyle>
            <a:lvl1pPr>
              <a:defRPr sz="1400" b="1" spc="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pic>
        <p:nvPicPr>
          <p:cNvPr id="2" name="Picture 1" descr="Background pattern&#10;&#10;AI-generated content may be incorrect.">
            <a:extLst>
              <a:ext uri="{FF2B5EF4-FFF2-40B4-BE49-F238E27FC236}">
                <a16:creationId xmlns:a16="http://schemas.microsoft.com/office/drawing/2014/main" id="{DAEA6C76-49A9-0067-C687-C45FB77E4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9" t="25814"/>
          <a:stretch>
            <a:fillRect/>
          </a:stretch>
        </p:blipFill>
        <p:spPr>
          <a:xfrm>
            <a:off x="10147275" y="0"/>
            <a:ext cx="204472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5B1A9B-305A-B3ED-DE39-CFA5D1189595}"/>
              </a:ext>
            </a:extLst>
          </p:cNvPr>
          <p:cNvSpPr/>
          <p:nvPr userDrawn="1"/>
        </p:nvSpPr>
        <p:spPr>
          <a:xfrm>
            <a:off x="10149840" y="0"/>
            <a:ext cx="54864" cy="6858000"/>
          </a:xfrm>
          <a:prstGeom prst="rect">
            <a:avLst/>
          </a:prstGeom>
          <a:solidFill>
            <a:srgbClr val="67B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46EF7-0E00-07CF-C764-8BAD917A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3" y="2347749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DF0E7D6-6642-982B-A3FD-DD4133DCC2BC}"/>
              </a:ext>
            </a:extLst>
          </p:cNvPr>
          <p:cNvSpPr txBox="1">
            <a:spLocks/>
          </p:cNvSpPr>
          <p:nvPr userDrawn="1"/>
        </p:nvSpPr>
        <p:spPr>
          <a:xfrm>
            <a:off x="510423" y="5065801"/>
            <a:ext cx="10515600" cy="99152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A799A7-048F-58C4-EEA2-0EA8140F0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013" y="3833981"/>
            <a:ext cx="10515600" cy="7055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en-US" sz="2800">
                <a:latin typeface="+mn-lt"/>
              </a:rPr>
              <a:t>Optional subhead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682AD-DDDD-6E48-48C6-5926450A6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066923-74D5-4904-9C8D-7BA92940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3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4050" r:id="rId2"/>
    <p:sldLayoutId id="2147483948" r:id="rId3"/>
    <p:sldLayoutId id="2147483665" r:id="rId4"/>
    <p:sldLayoutId id="2147483879" r:id="rId5"/>
    <p:sldLayoutId id="2147483881" r:id="rId6"/>
    <p:sldLayoutId id="2147483894" r:id="rId7"/>
    <p:sldLayoutId id="2147483663" r:id="rId8"/>
    <p:sldLayoutId id="2147483682" r:id="rId9"/>
    <p:sldLayoutId id="2147483941" r:id="rId10"/>
    <p:sldLayoutId id="2147484031" r:id="rId11"/>
    <p:sldLayoutId id="2147484032" r:id="rId12"/>
    <p:sldLayoutId id="2147484033" r:id="rId13"/>
    <p:sldLayoutId id="2147484034" r:id="rId14"/>
    <p:sldLayoutId id="2147483760" r:id="rId15"/>
    <p:sldLayoutId id="2147483929" r:id="rId16"/>
    <p:sldLayoutId id="2147483744" r:id="rId17"/>
    <p:sldLayoutId id="2147483743" r:id="rId18"/>
    <p:sldLayoutId id="2147483746" r:id="rId19"/>
    <p:sldLayoutId id="2147483964" r:id="rId20"/>
    <p:sldLayoutId id="2147483685" r:id="rId21"/>
    <p:sldLayoutId id="2147483684" r:id="rId22"/>
    <p:sldLayoutId id="2147483956" r:id="rId23"/>
    <p:sldLayoutId id="2147483942" r:id="rId24"/>
    <p:sldLayoutId id="2147483986" r:id="rId25"/>
    <p:sldLayoutId id="2147483988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46EF7-0E00-07CF-C764-8BAD917A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54" y="208389"/>
            <a:ext cx="10040081" cy="908583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en-US"/>
              <a:t>Content Slide Headlines Go Here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DF0E7D6-6642-982B-A3FD-DD4133DCC2BC}"/>
              </a:ext>
            </a:extLst>
          </p:cNvPr>
          <p:cNvSpPr txBox="1">
            <a:spLocks/>
          </p:cNvSpPr>
          <p:nvPr userDrawn="1"/>
        </p:nvSpPr>
        <p:spPr>
          <a:xfrm>
            <a:off x="510423" y="5065801"/>
            <a:ext cx="10515600" cy="99152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8A4AB-BC94-D414-CEC7-6ED535E01DA4}"/>
              </a:ext>
            </a:extLst>
          </p:cNvPr>
          <p:cNvSpPr/>
          <p:nvPr userDrawn="1"/>
        </p:nvSpPr>
        <p:spPr>
          <a:xfrm>
            <a:off x="0" y="6707546"/>
            <a:ext cx="10147275" cy="1504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F42BD-F20C-D0D0-AFE1-4E7523746D3E}"/>
              </a:ext>
            </a:extLst>
          </p:cNvPr>
          <p:cNvSpPr/>
          <p:nvPr userDrawn="1"/>
        </p:nvSpPr>
        <p:spPr>
          <a:xfrm flipH="1" flipV="1">
            <a:off x="10147272" y="6707544"/>
            <a:ext cx="2044725" cy="150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134B66-B98F-B67E-0BCE-AC149B74E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3824" y="63681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/>
                </a:solidFill>
              </a:defRPr>
            </a:lvl1pPr>
          </a:lstStyle>
          <a:p>
            <a:fld id="{0623C83C-64A1-4A78-85FF-E26FB1A41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3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74" r:id="rId2"/>
    <p:sldLayoutId id="2147483756" r:id="rId3"/>
    <p:sldLayoutId id="2147483757" r:id="rId4"/>
    <p:sldLayoutId id="2147483759" r:id="rId5"/>
    <p:sldLayoutId id="2147483840" r:id="rId6"/>
    <p:sldLayoutId id="2147483775" r:id="rId7"/>
    <p:sldLayoutId id="2147483773" r:id="rId8"/>
    <p:sldLayoutId id="2147483758" r:id="rId9"/>
    <p:sldLayoutId id="2147483772" r:id="rId10"/>
    <p:sldLayoutId id="2147483963" r:id="rId11"/>
    <p:sldLayoutId id="2147483738" r:id="rId12"/>
    <p:sldLayoutId id="2147483706" r:id="rId13"/>
    <p:sldLayoutId id="2147483670" r:id="rId14"/>
    <p:sldLayoutId id="2147484040" r:id="rId15"/>
    <p:sldLayoutId id="2147484041" r:id="rId16"/>
    <p:sldLayoutId id="2147484042" r:id="rId17"/>
    <p:sldLayoutId id="214748404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51AE19-7655-0AD4-E31A-8A72EEB7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USSGL Projects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316B64-AF8C-8752-AB3D-CCE9A4EE0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April 22, 2026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B85353-A249-4CF6-B7C2-8076D6D911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April 2026 Issues Resolution Committee (IRC)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3849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4E2B5-250B-76A8-4164-4B2667F8F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362E-BD56-31F5-F26A-0A4A2451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59" y="768096"/>
            <a:ext cx="3928240" cy="1851418"/>
          </a:xfrm>
        </p:spPr>
        <p:txBody>
          <a:bodyPr/>
          <a:lstStyle/>
          <a:p>
            <a:r>
              <a:rPr lang="en-US" dirty="0"/>
              <a:t>USSGL Scenarios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90424F-BCCB-24B3-E64E-7463627FDE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96868" y="2988968"/>
            <a:ext cx="3942931" cy="2499035"/>
          </a:xfrm>
        </p:spPr>
        <p:txBody>
          <a:bodyPr/>
          <a:lstStyle/>
          <a:p>
            <a:r>
              <a:rPr lang="en-US" dirty="0"/>
              <a:t>         </a:t>
            </a:r>
            <a:r>
              <a:rPr lang="en-US" b="1" i="0" dirty="0"/>
              <a:t>Benefits of USSGL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consistent reporting across the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 with development of a more well-trained workforce.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 efficiency for agencies trying to understand how to handle a unique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4509-276E-9812-B1BB-B14B22C5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771" y="441494"/>
            <a:ext cx="5181600" cy="571819"/>
          </a:xfrm>
        </p:spPr>
        <p:txBody>
          <a:bodyPr/>
          <a:lstStyle/>
          <a:p>
            <a:r>
              <a:rPr lang="en-US" dirty="0"/>
              <a:t>Non-Expenditure Transfers – </a:t>
            </a:r>
            <a:r>
              <a:rPr lang="en-US" sz="1100" dirty="0"/>
              <a:t>Additional section coming soon, pending approval of new USSGLs.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C3A8FB-B2CE-2690-9D82-51DCC28E6F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7771" y="1589361"/>
            <a:ext cx="5199063" cy="457200"/>
          </a:xfrm>
        </p:spPr>
        <p:txBody>
          <a:bodyPr/>
          <a:lstStyle/>
          <a:p>
            <a:r>
              <a:rPr lang="en-US" dirty="0"/>
              <a:t>Clean Up Costs – </a:t>
            </a:r>
            <a:r>
              <a:rPr lang="en-US" sz="1100" dirty="0"/>
              <a:t>presented today, will be out for 21-day Government wide review.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6BCFFE-D1D2-1E56-D523-9D4368EE36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2771" y="2624391"/>
            <a:ext cx="5181600" cy="457200"/>
          </a:xfrm>
        </p:spPr>
        <p:txBody>
          <a:bodyPr/>
          <a:lstStyle/>
          <a:p>
            <a:r>
              <a:rPr lang="en-US" dirty="0"/>
              <a:t>Memo Accounts - </a:t>
            </a:r>
            <a:r>
              <a:rPr lang="en-US" sz="1100" dirty="0"/>
              <a:t>Guidance currently exists but needs modernization.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64597B-9378-2062-EDA0-74E1036747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4039" y="3558136"/>
            <a:ext cx="5181600" cy="457200"/>
          </a:xfrm>
        </p:spPr>
        <p:txBody>
          <a:bodyPr/>
          <a:lstStyle/>
          <a:p>
            <a:r>
              <a:rPr lang="en-US" dirty="0"/>
              <a:t>Appropriations Provided by a CR – </a:t>
            </a:r>
            <a:r>
              <a:rPr lang="en-US" sz="1100" dirty="0"/>
              <a:t>Guidance currently exists but needs modernization.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2205A17-3374-1FFA-1D31-DF612487442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187771" y="951732"/>
            <a:ext cx="5181600" cy="571819"/>
          </a:xfrm>
        </p:spPr>
        <p:txBody>
          <a:bodyPr/>
          <a:lstStyle/>
          <a:p>
            <a:r>
              <a:rPr lang="en-US" dirty="0"/>
              <a:t>Appropriated Debt – </a:t>
            </a:r>
            <a:r>
              <a:rPr lang="en-US" sz="1100" dirty="0"/>
              <a:t>New scenario to address longstanding reporting issues for Dept of Energy</a:t>
            </a:r>
            <a:r>
              <a:rPr lang="en-US" dirty="0"/>
              <a:t>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2E8C01-2EEC-8163-61FD-C2F7FC4F83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05308" y="2090966"/>
            <a:ext cx="5199063" cy="748515"/>
          </a:xfrm>
        </p:spPr>
        <p:txBody>
          <a:bodyPr/>
          <a:lstStyle/>
          <a:p>
            <a:r>
              <a:rPr lang="en-US" dirty="0"/>
              <a:t>Credit Reform Accounting - </a:t>
            </a:r>
            <a:r>
              <a:rPr lang="en-US" sz="1100" dirty="0"/>
              <a:t>Guidance currently exists but needs modernization.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3595D80-E751-ECAC-066E-BD65DD3906E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40234" y="3020769"/>
            <a:ext cx="5181600" cy="457200"/>
          </a:xfrm>
        </p:spPr>
        <p:txBody>
          <a:bodyPr/>
          <a:lstStyle/>
          <a:p>
            <a:r>
              <a:rPr lang="en-US" dirty="0"/>
              <a:t>Foreign Military Sales – </a:t>
            </a:r>
            <a:r>
              <a:rPr lang="en-US" sz="1100" dirty="0"/>
              <a:t>Fiscal is working with OMB and </a:t>
            </a:r>
            <a:r>
              <a:rPr lang="en-US" sz="1100" dirty="0" err="1"/>
              <a:t>DoW</a:t>
            </a:r>
            <a:r>
              <a:rPr lang="en-US" sz="1100" dirty="0"/>
              <a:t> to make some minor clarifications to guidance for FMS Trust Fund.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15391D-76A1-3B94-47FF-D4F2B07340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45192" y="5012786"/>
            <a:ext cx="5181600" cy="457200"/>
          </a:xfrm>
        </p:spPr>
        <p:txBody>
          <a:bodyPr/>
          <a:lstStyle/>
          <a:p>
            <a:r>
              <a:rPr lang="en-US" dirty="0"/>
              <a:t>Continuing Resolution – </a:t>
            </a:r>
            <a:r>
              <a:rPr lang="en-US" sz="1100" dirty="0"/>
              <a:t>Guidance currently exists but needs modernization.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7600C081-6724-1A52-A615-CD24321E3D6D}"/>
              </a:ext>
            </a:extLst>
          </p:cNvPr>
          <p:cNvSpPr txBox="1">
            <a:spLocks/>
          </p:cNvSpPr>
          <p:nvPr/>
        </p:nvSpPr>
        <p:spPr>
          <a:xfrm>
            <a:off x="6205234" y="4536354"/>
            <a:ext cx="5181600" cy="457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263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73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U.S. Debit Card Guide – </a:t>
            </a:r>
            <a:r>
              <a:rPr lang="en-US" sz="1100" dirty="0"/>
              <a:t>Guidance currently exists but needs modernization.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8E4A7016-A256-2444-71FE-1A7B29A190CE}"/>
              </a:ext>
            </a:extLst>
          </p:cNvPr>
          <p:cNvSpPr txBox="1">
            <a:spLocks/>
          </p:cNvSpPr>
          <p:nvPr/>
        </p:nvSpPr>
        <p:spPr>
          <a:xfrm>
            <a:off x="6187771" y="4028242"/>
            <a:ext cx="5181600" cy="457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263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73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Federal Trust Fund Accounting Guide – </a:t>
            </a:r>
            <a:r>
              <a:rPr lang="en-US" sz="1100" dirty="0"/>
              <a:t>Guidance currently exists but needs modernization.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044FF1ED-4559-965F-BF66-9E0FAF4C4512}"/>
              </a:ext>
            </a:extLst>
          </p:cNvPr>
          <p:cNvSpPr txBox="1">
            <a:spLocks/>
          </p:cNvSpPr>
          <p:nvPr/>
        </p:nvSpPr>
        <p:spPr>
          <a:xfrm>
            <a:off x="6187771" y="6009923"/>
            <a:ext cx="5181600" cy="457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263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73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Upward/Downward Adjustments – </a:t>
            </a:r>
            <a:r>
              <a:rPr lang="en-US" sz="1100" dirty="0"/>
              <a:t>Guidance currently exists but needs modernized.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09FACC46-92D9-A9A5-CCC4-CD1DF5FBEA1B}"/>
              </a:ext>
            </a:extLst>
          </p:cNvPr>
          <p:cNvSpPr txBox="1">
            <a:spLocks/>
          </p:cNvSpPr>
          <p:nvPr/>
        </p:nvSpPr>
        <p:spPr>
          <a:xfrm>
            <a:off x="6145192" y="5469986"/>
            <a:ext cx="5181600" cy="457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263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73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Repairable Carcass Inventory – </a:t>
            </a:r>
            <a:r>
              <a:rPr lang="en-US" sz="1100" dirty="0"/>
              <a:t>Guidance to assist </a:t>
            </a:r>
            <a:r>
              <a:rPr lang="en-US" sz="1100" dirty="0" err="1"/>
              <a:t>DoW</a:t>
            </a:r>
            <a:r>
              <a:rPr lang="en-US" sz="1100" dirty="0"/>
              <a:t> and other agencies on how to handle inventory replenishment.</a:t>
            </a:r>
          </a:p>
        </p:txBody>
      </p:sp>
    </p:spTree>
    <p:extLst>
      <p:ext uri="{BB962C8B-B14F-4D97-AF65-F5344CB8AC3E}">
        <p14:creationId xmlns:p14="http://schemas.microsoft.com/office/powerpoint/2010/main" val="320389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9B548-66E2-3159-15C7-616E121E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D789B9-1CC6-318C-7774-054E1E71B2C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Working Groups &amp; Projects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1BFD6EA-98BA-22B9-ABD2-4F205CF2C3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90200" y="1238865"/>
            <a:ext cx="9065472" cy="45818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Financial Statement Standardization Group </a:t>
            </a:r>
            <a:r>
              <a:rPr lang="en-US" dirty="0"/>
              <a:t>– </a:t>
            </a:r>
            <a:r>
              <a:rPr lang="en-US" sz="1600" dirty="0"/>
              <a:t>Currently working to bridge the gap between the Section V – Statement of Changes in Net Position &amp; the Section VI – Reclassified Statement of Operations and Changes in Net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Non-Production costs Group </a:t>
            </a:r>
            <a:r>
              <a:rPr lang="en-US" dirty="0"/>
              <a:t>– </a:t>
            </a:r>
            <a:r>
              <a:rPr lang="en-US" sz="1600" dirty="0"/>
              <a:t>To try to build some consensus on how to report for non-production costs going forward for events such as Government shut-downs, Deferred resignations, and any other events that cost the Government money but no production is gained in return.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USSGL Training Guide </a:t>
            </a:r>
            <a:r>
              <a:rPr lang="en-US" dirty="0"/>
              <a:t>– </a:t>
            </a:r>
            <a:r>
              <a:rPr lang="en-US" sz="1600" dirty="0"/>
              <a:t>The purpose it to provide the Government with a basic overview of the structure and content of the USSSGL along with some basic background and transactions.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Budget &amp; Accrual Reconciliation (BAR) </a:t>
            </a:r>
            <a:r>
              <a:rPr lang="en-US" dirty="0"/>
              <a:t>– </a:t>
            </a:r>
            <a:r>
              <a:rPr lang="en-US" sz="1600" dirty="0"/>
              <a:t>The workgroup meetings are over for now, but the plan is to implement the BAR crosswalk within Section V of the TFM.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Application Programming Interface (API) Projects </a:t>
            </a:r>
            <a:r>
              <a:rPr lang="en-US" sz="1600" dirty="0"/>
              <a:t>– USSGL TFM and ATB Bulk File APIs are on the horizon.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209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21B1B-7679-6269-5A2F-351C4088C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0FB4309-6C71-3372-B9FC-292CEA5512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90200" y="1140542"/>
            <a:ext cx="9065472" cy="46604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4/23 MDR 2</a:t>
            </a:r>
            <a:r>
              <a:rPr lang="en-US" sz="1400" baseline="30000" dirty="0"/>
              <a:t>nd</a:t>
            </a:r>
            <a:r>
              <a:rPr lang="en-US" sz="1400" dirty="0"/>
              <a:t> </a:t>
            </a:r>
            <a:r>
              <a:rPr lang="en-US" sz="1400" dirty="0" err="1"/>
              <a:t>Qtr</a:t>
            </a:r>
            <a:r>
              <a:rPr lang="en-US" sz="1400" dirty="0"/>
              <a:t> Window opens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4/29 MDR Window closes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4/29 GTAS 102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5/6 GTAS Period 07 Reporting Window opens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5/7 USSGL Board Meeting &amp; distribution of Ballot #26-01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5/14 Ballot #26-01 closes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5/19 GTAS period 07 Reporting Window closes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5/20 USSGL Team publishes TFM Bulletin No. 2026-03 in GTAS ( effective Period 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5/20 Governmentwide Accounting Experience Training – All Things TAS and ALC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5/20 G-Invoicing Performance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5/27 GTAS 101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6/10 TFM Bulletin No. 2026-03 publishes in TFM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6/24 GTAS 102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6/27 Governmentwide Accounting Experience Training – All Things BETCs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7/29 GTAS 101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422B61C-8443-5959-4AF3-48C3DE9A88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Key Upcoming Dates</a:t>
            </a:r>
          </a:p>
        </p:txBody>
      </p:sp>
    </p:spTree>
    <p:extLst>
      <p:ext uri="{BB962C8B-B14F-4D97-AF65-F5344CB8AC3E}">
        <p14:creationId xmlns:p14="http://schemas.microsoft.com/office/powerpoint/2010/main" val="316099303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randColorPalette">
      <a:dk1>
        <a:sysClr val="windowText" lastClr="000000"/>
      </a:dk1>
      <a:lt1>
        <a:sysClr val="window" lastClr="FFFFFF"/>
      </a:lt1>
      <a:dk2>
        <a:srgbClr val="133156"/>
      </a:dk2>
      <a:lt2>
        <a:srgbClr val="1D7AC0"/>
      </a:lt2>
      <a:accent1>
        <a:srgbClr val="133156"/>
      </a:accent1>
      <a:accent2>
        <a:srgbClr val="0F6548"/>
      </a:accent2>
      <a:accent3>
        <a:srgbClr val="67B2E8"/>
      </a:accent3>
      <a:accent4>
        <a:srgbClr val="514D4D"/>
      </a:accent4>
      <a:accent5>
        <a:srgbClr val="DCAA00"/>
      </a:accent5>
      <a:accent6>
        <a:srgbClr val="000000"/>
      </a:accent6>
      <a:hlink>
        <a:srgbClr val="0070C0"/>
      </a:hlink>
      <a:folHlink>
        <a:srgbClr val="0E3253"/>
      </a:folHlink>
    </a:clrScheme>
    <a:fontScheme name="Fiscal Service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s">
  <a:themeElements>
    <a:clrScheme name="BrandColorPalette">
      <a:dk1>
        <a:sysClr val="windowText" lastClr="000000"/>
      </a:dk1>
      <a:lt1>
        <a:sysClr val="window" lastClr="FFFFFF"/>
      </a:lt1>
      <a:dk2>
        <a:srgbClr val="003366"/>
      </a:dk2>
      <a:lt2>
        <a:srgbClr val="EDEDED"/>
      </a:lt2>
      <a:accent1>
        <a:srgbClr val="133156"/>
      </a:accent1>
      <a:accent2>
        <a:srgbClr val="0F6548"/>
      </a:accent2>
      <a:accent3>
        <a:srgbClr val="79BDE8"/>
      </a:accent3>
      <a:accent4>
        <a:srgbClr val="514D4D"/>
      </a:accent4>
      <a:accent5>
        <a:srgbClr val="DCAA00"/>
      </a:accent5>
      <a:accent6>
        <a:srgbClr val="000000"/>
      </a:accent6>
      <a:hlink>
        <a:srgbClr val="0070C0"/>
      </a:hlink>
      <a:folHlink>
        <a:srgbClr val="0E3253"/>
      </a:folHlink>
    </a:clrScheme>
    <a:fontScheme name="Fiscal Service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5AA93F1240F489D4F42319E8E1A06" ma:contentTypeVersion="19" ma:contentTypeDescription="Create a new document." ma:contentTypeScope="" ma:versionID="6d5611953c19c007cafae94bf508a227">
  <xsd:schema xmlns:xsd="http://www.w3.org/2001/XMLSchema" xmlns:xs="http://www.w3.org/2001/XMLSchema" xmlns:p="http://schemas.microsoft.com/office/2006/metadata/properties" xmlns:ns2="52222ef0-b167-44f5-92f7-438fda0857cd" xmlns:ns4="cfca732e-1559-4e5e-9ab1-be3e20956c2f" targetNamespace="http://schemas.microsoft.com/office/2006/metadata/properties" ma:root="true" ma:fieldsID="7f7967644ad6eb55428fa9c186c86837" ns2:_="" ns4:_="">
    <xsd:import namespace="52222ef0-b167-44f5-92f7-438fda0857cd"/>
    <xsd:import namespace="cfca732e-1559-4e5e-9ab1-be3e20956c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4:SharedWithUsers" minOccurs="0"/>
                <xsd:element ref="ns4:DonotArchive" minOccurs="0"/>
                <xsd:element ref="ns4:CTNumber-Cat" minOccurs="0"/>
                <xsd:element ref="ns4:FixedLastModifiedDate" minOccurs="0"/>
                <xsd:element ref="ns4:CMOff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22ef0-b167-44f5-92f7-438fda0857c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a732e-1559-4e5e-9ab1-be3e20956c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notArchive" ma:index="13" nillable="true" ma:displayName="Do not Archive" ma:internalName="DonotArchive">
      <xsd:simpleType>
        <xsd:restriction base="dms:Text"/>
      </xsd:simpleType>
    </xsd:element>
    <xsd:element name="CTNumber-Cat" ma:index="14" nillable="true" ma:displayName="CT Number-Cat" ma:internalName="CTNumber_x002d_Cat">
      <xsd:simpleType>
        <xsd:restriction base="dms:Text"/>
      </xsd:simpleType>
    </xsd:element>
    <xsd:element name="FixedLastModifiedDate" ma:index="15" nillable="true" ma:displayName="Fixed Last Modified Date" ma:hidden="true" ma:internalName="FixedLastModifiedDate" ma:readOnly="false">
      <xsd:simpleType>
        <xsd:restriction base="dms:DateTime"/>
      </xsd:simpleType>
    </xsd:element>
    <xsd:element name="CMOffice" ma:index="16" nillable="true" ma:displayName="CM Office" ma:internalName="CMOffic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notArchive xmlns="cfca732e-1559-4e5e-9ab1-be3e20956c2f" xsi:nil="true"/>
    <FixedLastModifiedDate xmlns="cfca732e-1559-4e5e-9ab1-be3e20956c2f" xsi:nil="true"/>
    <CTNumber-Cat xmlns="cfca732e-1559-4e5e-9ab1-be3e20956c2f" xsi:nil="true"/>
    <CMOffice xmlns="cfca732e-1559-4e5e-9ab1-be3e20956c2f" xsi:nil="true"/>
    <_dlc_DocId xmlns="52222ef0-b167-44f5-92f7-438fda0857cd">FSSPT-926-136</_dlc_DocId>
    <_dlc_DocIdUrl xmlns="52222ef0-b167-44f5-92f7-438fda0857cd">
      <Url>https://fiscalservice.treasury.gov/fs/support/gpi/_layouts/15/DocIdRedir.aspx?ID=FSSPT-926-136</Url>
      <Description>FSSPT-926-136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d708172b-2ced-4d43-bfa0-d4568dce9ba6" ContentTypeId="0x0101" PreviousValue="false"/>
</file>

<file path=customXml/itemProps1.xml><?xml version="1.0" encoding="utf-8"?>
<ds:datastoreItem xmlns:ds="http://schemas.openxmlformats.org/officeDocument/2006/customXml" ds:itemID="{19EB0B99-0A81-4866-8AB4-B86DB6A536F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81747E4-01E5-4148-B9A3-F1F5E02CB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22ef0-b167-44f5-92f7-438fda0857cd"/>
    <ds:schemaRef ds:uri="cfca732e-1559-4e5e-9ab1-be3e20956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7E65A6-1C36-4B7A-AC7B-BD2DFA580D52}">
  <ds:schemaRefs>
    <ds:schemaRef ds:uri="cfca732e-1559-4e5e-9ab1-be3e20956c2f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52222ef0-b167-44f5-92f7-438fda0857cd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491FB33E-EE1D-4D03-9B54-99E0DDB662E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889489E-2D5A-4AA3-8FBE-D1EEB361003B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6e9b51eb-62f5-42bb-9594-5a5af861a52c}" enabled="1" method="Standard" siteId="{0d69cd8a-9e12-4d21-95f0-b4406e0671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503</Words>
  <Application>Microsoft Office PowerPoint</Application>
  <PresentationFormat>Widescreen</PresentationFormat>
  <Paragraphs>45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Arial</vt:lpstr>
      <vt:lpstr>Calibri</vt:lpstr>
      <vt:lpstr>Corbel</vt:lpstr>
      <vt:lpstr>Georgia</vt:lpstr>
      <vt:lpstr>Inter</vt:lpstr>
      <vt:lpstr>Segoe UI</vt:lpstr>
      <vt:lpstr>Title Slides</vt:lpstr>
      <vt:lpstr>Content Slides</vt:lpstr>
      <vt:lpstr>USSGL Projects</vt:lpstr>
      <vt:lpstr>USSGL Scenarios Update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of the Fiscal Service Logo Refresh Project</dc:title>
  <dc:creator>Carol Lambert</dc:creator>
  <cp:lastModifiedBy>Joshua E. Hudkins</cp:lastModifiedBy>
  <cp:revision>10</cp:revision>
  <dcterms:created xsi:type="dcterms:W3CDTF">2025-09-11T15:43:04Z</dcterms:created>
  <dcterms:modified xsi:type="dcterms:W3CDTF">2026-04-16T19:32:30Z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0x010100FE95AA93F1240F489D4F42319E8E1A06</vt:lpwstr>
  </property>
  <property fmtid="{D5CDD505-2E9C-101B-9397-08002B2CF9AE}" pid="3" name="MediaServiceImageTags">
    <vt:lpwstr/>
  </property>
  <property fmtid="{D5CDD505-2E9C-101B-9397-08002B2CF9AE}" pid="4" name="Order">
    <vt:r8>169500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dlc_DocIdItemGuid">
    <vt:lpwstr>db793573-39e7-4870-beca-7ae8c8340803</vt:lpwstr>
  </property>
</Properties>
</file>