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12"/>
  </p:notesMasterIdLst>
  <p:sldIdLst>
    <p:sldId id="256" r:id="rId7"/>
    <p:sldId id="272" r:id="rId8"/>
    <p:sldId id="276" r:id="rId9"/>
    <p:sldId id="277" r:id="rId10"/>
    <p:sldId id="278" r:id="rId11"/>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00EDCE-0AC5-9CB8-DB11-D387A3500320}" name="Mehelic, Sarah C" initials="MS" userId="S::sarah.c.mehelic@stls.frb.org::2c3fca50-88e9-43ee-9305-3c378ab923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6A4"/>
    <a:srgbClr val="E8C11C"/>
    <a:srgbClr val="092F57"/>
    <a:srgbClr val="113552"/>
    <a:srgbClr val="79BDE8"/>
    <a:srgbClr val="0F6548"/>
    <a:srgbClr val="0F7D5C"/>
    <a:srgbClr val="133156"/>
    <a:srgbClr val="9CCDEE"/>
    <a:srgbClr val="103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272"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59E45C4A-76D3-4E86-ADC8-C599867EC4DB}" type="datetimeFigureOut">
              <a:rPr lang="en-US" smtClean="0"/>
              <a:t>4/17/2026</a:t>
            </a:fld>
            <a:endParaRPr lang="en-US"/>
          </a:p>
        </p:txBody>
      </p:sp>
      <p:sp>
        <p:nvSpPr>
          <p:cNvPr id="4" name="Slide Image Placeholder 3"/>
          <p:cNvSpPr>
            <a:spLocks noGrp="1" noRot="1" noChangeAspect="1"/>
          </p:cNvSpPr>
          <p:nvPr>
            <p:ph type="sldImg" idx="2"/>
          </p:nvPr>
        </p:nvSpPr>
        <p:spPr>
          <a:xfrm>
            <a:off x="350838"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F84A17C7-C699-4286-8B95-0D2EA1AEB026}" type="slidenum">
              <a:rPr lang="en-US" smtClean="0"/>
              <a:t>‹#›</a:t>
            </a:fld>
            <a:endParaRPr lang="en-US"/>
          </a:p>
        </p:txBody>
      </p:sp>
    </p:spTree>
    <p:extLst>
      <p:ext uri="{BB962C8B-B14F-4D97-AF65-F5344CB8AC3E}">
        <p14:creationId xmlns:p14="http://schemas.microsoft.com/office/powerpoint/2010/main" val="208134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F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376AEC68-EA3A-8C0E-B093-A46DB529F89C}"/>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6" name="Slide Number Placeholder 2">
            <a:extLst>
              <a:ext uri="{FF2B5EF4-FFF2-40B4-BE49-F238E27FC236}">
                <a16:creationId xmlns:a16="http://schemas.microsoft.com/office/drawing/2014/main" id="{B2A65A1A-EC44-EC82-C130-85AB551D8DF8}"/>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Tree>
    <p:extLst>
      <p:ext uri="{BB962C8B-B14F-4D97-AF65-F5344CB8AC3E}">
        <p14:creationId xmlns:p14="http://schemas.microsoft.com/office/powerpoint/2010/main" val="340832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ext Content">
    <p:spTree>
      <p:nvGrpSpPr>
        <p:cNvPr id="1" name=""/>
        <p:cNvGrpSpPr/>
        <p:nvPr/>
      </p:nvGrpSpPr>
      <p:grpSpPr>
        <a:xfrm>
          <a:off x="0" y="0"/>
          <a:ext cx="0" cy="0"/>
          <a:chOff x="0" y="0"/>
          <a:chExt cx="0" cy="0"/>
        </a:xfrm>
      </p:grpSpPr>
      <p:pic>
        <p:nvPicPr>
          <p:cNvPr id="13" name="Picture 12" descr="A picture containing green, curtain&#10;&#10;AI-generated content may be incorrect.">
            <a:extLst>
              <a:ext uri="{FF2B5EF4-FFF2-40B4-BE49-F238E27FC236}">
                <a16:creationId xmlns:a16="http://schemas.microsoft.com/office/drawing/2014/main" id="{05D6B2E9-AD3B-25A0-60D4-5FBB544957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601" y="-959"/>
            <a:ext cx="1861279" cy="1767116"/>
          </a:xfrm>
          <a:prstGeom prst="rect">
            <a:avLst/>
          </a:prstGeom>
        </p:spPr>
      </p:pic>
      <p:sp>
        <p:nvSpPr>
          <p:cNvPr id="5" name="Rectangle 4">
            <a:extLst>
              <a:ext uri="{FF2B5EF4-FFF2-40B4-BE49-F238E27FC236}">
                <a16:creationId xmlns:a16="http://schemas.microsoft.com/office/drawing/2014/main" id="{77F4B83E-7620-8D1B-58BF-637870A04960}"/>
              </a:ext>
            </a:extLst>
          </p:cNvPr>
          <p:cNvSpPr/>
          <p:nvPr userDrawn="1"/>
        </p:nvSpPr>
        <p:spPr>
          <a:xfrm>
            <a:off x="0" y="457432"/>
            <a:ext cx="4821980" cy="61048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a:latin typeface="Arial" panose="020B0604020202020204" pitchFamily="34" charset="0"/>
              <a:cs typeface="Arial" panose="020B0604020202020204" pitchFamily="34" charset="0"/>
            </a:endParaRPr>
          </a:p>
        </p:txBody>
      </p:sp>
      <p:sp>
        <p:nvSpPr>
          <p:cNvPr id="22" name="Content Placeholder 21"/>
          <p:cNvSpPr>
            <a:spLocks noGrp="1"/>
          </p:cNvSpPr>
          <p:nvPr>
            <p:ph sz="quarter" idx="10" hasCustomPrompt="1"/>
          </p:nvPr>
        </p:nvSpPr>
        <p:spPr>
          <a:xfrm>
            <a:off x="2137986" y="1934054"/>
            <a:ext cx="9749214" cy="4238145"/>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1"/>
          <p:cNvSpPr>
            <a:spLocks noGrp="1"/>
          </p:cNvSpPr>
          <p:nvPr>
            <p:ph sz="quarter" idx="11" hasCustomPrompt="1"/>
          </p:nvPr>
        </p:nvSpPr>
        <p:spPr>
          <a:xfrm>
            <a:off x="118412" y="502531"/>
            <a:ext cx="4572000" cy="469662"/>
          </a:xfrm>
          <a:prstGeom prst="rect">
            <a:avLst/>
          </a:prstGeom>
        </p:spPr>
        <p:txBody>
          <a:bodyPr/>
          <a:lstStyle>
            <a:lvl1pPr marL="0" indent="0">
              <a:spcBef>
                <a:spcPts val="0"/>
              </a:spcBef>
              <a:buNone/>
              <a:defRPr sz="2400" b="1">
                <a:solidFill>
                  <a:schemeClr val="bg1"/>
                </a:solidFill>
                <a:latin typeface="Georgia" panose="02040502050405020303" pitchFamily="18"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pic>
        <p:nvPicPr>
          <p:cNvPr id="2" name="Picture 1" descr="Logo&#10;&#10;AI-generated content may be incorrect.">
            <a:extLst>
              <a:ext uri="{FF2B5EF4-FFF2-40B4-BE49-F238E27FC236}">
                <a16:creationId xmlns:a16="http://schemas.microsoft.com/office/drawing/2014/main" id="{5080B261-C959-C433-BD74-05B3688387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7008" b="14368"/>
          <a:stretch>
            <a:fillRect/>
          </a:stretch>
        </p:blipFill>
        <p:spPr>
          <a:xfrm>
            <a:off x="10424804" y="5846273"/>
            <a:ext cx="1370298" cy="528927"/>
          </a:xfrm>
          <a:prstGeom prst="rect">
            <a:avLst/>
          </a:prstGeom>
        </p:spPr>
      </p:pic>
      <p:sp>
        <p:nvSpPr>
          <p:cNvPr id="3" name="Footer Placeholder 1">
            <a:extLst>
              <a:ext uri="{FF2B5EF4-FFF2-40B4-BE49-F238E27FC236}">
                <a16:creationId xmlns:a16="http://schemas.microsoft.com/office/drawing/2014/main" id="{E2FB61C7-E6A2-68AC-57D0-448C47AC5030}"/>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4" name="Slide Number Placeholder 2">
            <a:extLst>
              <a:ext uri="{FF2B5EF4-FFF2-40B4-BE49-F238E27FC236}">
                <a16:creationId xmlns:a16="http://schemas.microsoft.com/office/drawing/2014/main" id="{18ED3286-F4AC-94A5-93E1-794B97E3F89A}"/>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Tree>
    <p:extLst>
      <p:ext uri="{BB962C8B-B14F-4D97-AF65-F5344CB8AC3E}">
        <p14:creationId xmlns:p14="http://schemas.microsoft.com/office/powerpoint/2010/main" val="109081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E3057B-333C-AAA9-66AE-D7E804D56782}"/>
              </a:ext>
            </a:extLst>
          </p:cNvPr>
          <p:cNvSpPr/>
          <p:nvPr userDrawn="1"/>
        </p:nvSpPr>
        <p:spPr>
          <a:xfrm>
            <a:off x="164461" y="0"/>
            <a:ext cx="1861278" cy="5781385"/>
          </a:xfrm>
          <a:prstGeom prst="rect">
            <a:avLst/>
          </a:prstGeom>
          <a:solidFill>
            <a:srgbClr val="E8C1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ckground pattern&#10;&#10;AI-generated content may be incorrect.">
            <a:extLst>
              <a:ext uri="{FF2B5EF4-FFF2-40B4-BE49-F238E27FC236}">
                <a16:creationId xmlns:a16="http://schemas.microsoft.com/office/drawing/2014/main" id="{C6F57F16-196D-7A0F-4B83-E0B0CA2B0FC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6657" b="7334"/>
          <a:stretch>
            <a:fillRect/>
          </a:stretch>
        </p:blipFill>
        <p:spPr>
          <a:xfrm>
            <a:off x="164461" y="0"/>
            <a:ext cx="1861278" cy="1763316"/>
          </a:xfrm>
          <a:prstGeom prst="rect">
            <a:avLst/>
          </a:prstGeom>
        </p:spPr>
      </p:pic>
      <p:sp>
        <p:nvSpPr>
          <p:cNvPr id="9" name="Rectangle 8">
            <a:extLst>
              <a:ext uri="{FF2B5EF4-FFF2-40B4-BE49-F238E27FC236}">
                <a16:creationId xmlns:a16="http://schemas.microsoft.com/office/drawing/2014/main" id="{A62E45E4-3018-1D10-FB32-EFCEA6548EB1}"/>
              </a:ext>
            </a:extLst>
          </p:cNvPr>
          <p:cNvSpPr/>
          <p:nvPr userDrawn="1"/>
        </p:nvSpPr>
        <p:spPr>
          <a:xfrm>
            <a:off x="0" y="457432"/>
            <a:ext cx="4821980" cy="61048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a:latin typeface="Arial" panose="020B0604020202020204" pitchFamily="34" charset="0"/>
              <a:cs typeface="Arial" panose="020B0604020202020204" pitchFamily="34" charset="0"/>
            </a:endParaRPr>
          </a:p>
        </p:txBody>
      </p:sp>
      <p:sp>
        <p:nvSpPr>
          <p:cNvPr id="10" name="Content Placeholder 21"/>
          <p:cNvSpPr>
            <a:spLocks noGrp="1"/>
          </p:cNvSpPr>
          <p:nvPr>
            <p:ph sz="quarter" idx="11" hasCustomPrompt="1"/>
          </p:nvPr>
        </p:nvSpPr>
        <p:spPr>
          <a:xfrm>
            <a:off x="118412" y="502531"/>
            <a:ext cx="4572000" cy="469662"/>
          </a:xfrm>
          <a:prstGeom prst="rect">
            <a:avLst/>
          </a:prstGeom>
        </p:spPr>
        <p:txBody>
          <a:bodyPr/>
          <a:lstStyle>
            <a:lvl1pPr marL="0" indent="0">
              <a:spcBef>
                <a:spcPts val="0"/>
              </a:spcBef>
              <a:buNone/>
              <a:defRPr sz="2400" b="1">
                <a:solidFill>
                  <a:schemeClr val="bg1"/>
                </a:solidFill>
                <a:latin typeface="Georgia" panose="02040502050405020303" pitchFamily="18"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pic>
        <p:nvPicPr>
          <p:cNvPr id="2" name="Picture 1" descr="Logo&#10;&#10;AI-generated content may be incorrect.">
            <a:extLst>
              <a:ext uri="{FF2B5EF4-FFF2-40B4-BE49-F238E27FC236}">
                <a16:creationId xmlns:a16="http://schemas.microsoft.com/office/drawing/2014/main" id="{5080B261-C959-C433-BD74-05B3688387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7008" b="14368"/>
          <a:stretch>
            <a:fillRect/>
          </a:stretch>
        </p:blipFill>
        <p:spPr>
          <a:xfrm>
            <a:off x="10405069" y="5781385"/>
            <a:ext cx="1370298" cy="528927"/>
          </a:xfrm>
          <a:prstGeom prst="rect">
            <a:avLst/>
          </a:prstGeom>
        </p:spPr>
      </p:pic>
      <p:sp>
        <p:nvSpPr>
          <p:cNvPr id="3" name="Footer Placeholder 1">
            <a:extLst>
              <a:ext uri="{FF2B5EF4-FFF2-40B4-BE49-F238E27FC236}">
                <a16:creationId xmlns:a16="http://schemas.microsoft.com/office/drawing/2014/main" id="{E2FB61C7-E6A2-68AC-57D0-448C47AC5030}"/>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4" name="Slide Number Placeholder 2">
            <a:extLst>
              <a:ext uri="{FF2B5EF4-FFF2-40B4-BE49-F238E27FC236}">
                <a16:creationId xmlns:a16="http://schemas.microsoft.com/office/drawing/2014/main" id="{18ED3286-F4AC-94A5-93E1-794B97E3F89A}"/>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
        <p:nvSpPr>
          <p:cNvPr id="11" name="Content Placeholder 21">
            <a:extLst>
              <a:ext uri="{FF2B5EF4-FFF2-40B4-BE49-F238E27FC236}">
                <a16:creationId xmlns:a16="http://schemas.microsoft.com/office/drawing/2014/main" id="{39833964-855C-E0CD-C6B1-778F5E2A0241}"/>
              </a:ext>
            </a:extLst>
          </p:cNvPr>
          <p:cNvSpPr>
            <a:spLocks noGrp="1"/>
          </p:cNvSpPr>
          <p:nvPr>
            <p:ph sz="quarter" idx="12" hasCustomPrompt="1"/>
          </p:nvPr>
        </p:nvSpPr>
        <p:spPr>
          <a:xfrm>
            <a:off x="304800" y="1883453"/>
            <a:ext cx="1537706" cy="3701623"/>
          </a:xfrm>
          <a:prstGeom prst="rect">
            <a:avLst/>
          </a:prstGeom>
        </p:spPr>
        <p:txBody>
          <a:bodyPr/>
          <a:lstStyle>
            <a:lvl1pPr>
              <a:buNone/>
              <a:defRPr sz="1200" b="1">
                <a:solidFill>
                  <a:schemeClr val="bg1"/>
                </a:solidFill>
                <a:latin typeface="Arial" panose="020B0604020202020204" pitchFamily="34" charset="0"/>
                <a:cs typeface="Arial" panose="020B0604020202020204" pitchFamily="34" charset="0"/>
              </a:defRPr>
            </a:lvl1pPr>
            <a:lvl2pPr>
              <a:buNone/>
              <a:defRPr sz="1000" b="1">
                <a:solidFill>
                  <a:schemeClr val="bg1"/>
                </a:solidFill>
                <a:latin typeface="Arial" panose="020B0604020202020204" pitchFamily="34" charset="0"/>
                <a:cs typeface="Arial" panose="020B0604020202020204" pitchFamily="34" charset="0"/>
              </a:defRPr>
            </a:lvl2pPr>
            <a:lvl3pPr>
              <a:buNone/>
              <a:defRPr sz="1000" b="1">
                <a:solidFill>
                  <a:schemeClr val="bg1"/>
                </a:solidFill>
                <a:latin typeface="Arial" panose="020B0604020202020204" pitchFamily="34" charset="0"/>
                <a:cs typeface="Arial" panose="020B0604020202020204" pitchFamily="34" charset="0"/>
              </a:defRPr>
            </a:lvl3pPr>
            <a:lvl4pPr>
              <a:buNone/>
              <a:defRPr sz="1000" b="1">
                <a:solidFill>
                  <a:schemeClr val="bg1"/>
                </a:solidFill>
                <a:latin typeface="Arial" panose="020B0604020202020204" pitchFamily="34" charset="0"/>
                <a:cs typeface="Arial" panose="020B0604020202020204" pitchFamily="34" charset="0"/>
              </a:defRPr>
            </a:lvl4pPr>
            <a:lvl5pPr>
              <a:buNone/>
              <a:defRPr sz="1200" b="1">
                <a:solidFill>
                  <a:schemeClr val="bg1"/>
                </a:solidFill>
                <a:latin typeface="Arial" panose="020B0604020202020204" pitchFamily="34" charset="0"/>
                <a:cs typeface="Arial" panose="020B0604020202020204" pitchFamily="34" charset="0"/>
              </a:defRPr>
            </a:lvl5pPr>
          </a:lstStyle>
          <a:p>
            <a:pPr lvl="0"/>
            <a:r>
              <a:rPr lang="en-US"/>
              <a:t>Click to edit text</a:t>
            </a:r>
          </a:p>
        </p:txBody>
      </p:sp>
      <p:sp>
        <p:nvSpPr>
          <p:cNvPr id="12" name="Content Placeholder 21">
            <a:extLst>
              <a:ext uri="{FF2B5EF4-FFF2-40B4-BE49-F238E27FC236}">
                <a16:creationId xmlns:a16="http://schemas.microsoft.com/office/drawing/2014/main" id="{33A05787-28D7-9639-520E-B19E7448F33D}"/>
              </a:ext>
            </a:extLst>
          </p:cNvPr>
          <p:cNvSpPr>
            <a:spLocks noGrp="1"/>
          </p:cNvSpPr>
          <p:nvPr>
            <p:ph sz="quarter" idx="10" hasCustomPrompt="1"/>
          </p:nvPr>
        </p:nvSpPr>
        <p:spPr>
          <a:xfrm>
            <a:off x="2190200" y="1405128"/>
            <a:ext cx="9065472" cy="4238145"/>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910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E3057B-333C-AAA9-66AE-D7E804D56782}"/>
              </a:ext>
            </a:extLst>
          </p:cNvPr>
          <p:cNvSpPr/>
          <p:nvPr userDrawn="1"/>
        </p:nvSpPr>
        <p:spPr>
          <a:xfrm>
            <a:off x="164461" y="0"/>
            <a:ext cx="1861278" cy="5781385"/>
          </a:xfrm>
          <a:prstGeom prst="rect">
            <a:avLst/>
          </a:prstGeom>
          <a:solidFill>
            <a:srgbClr val="9CCD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ground pattern&#10;&#10;AI-generated content may be incorrect.">
            <a:extLst>
              <a:ext uri="{FF2B5EF4-FFF2-40B4-BE49-F238E27FC236}">
                <a16:creationId xmlns:a16="http://schemas.microsoft.com/office/drawing/2014/main" id="{B1D5F654-7201-4C4E-7873-785D590415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462" y="0"/>
            <a:ext cx="1864418" cy="1767117"/>
          </a:xfrm>
          <a:prstGeom prst="rect">
            <a:avLst/>
          </a:prstGeom>
        </p:spPr>
      </p:pic>
      <p:sp>
        <p:nvSpPr>
          <p:cNvPr id="9" name="Rectangle 8">
            <a:extLst>
              <a:ext uri="{FF2B5EF4-FFF2-40B4-BE49-F238E27FC236}">
                <a16:creationId xmlns:a16="http://schemas.microsoft.com/office/drawing/2014/main" id="{A62E45E4-3018-1D10-FB32-EFCEA6548EB1}"/>
              </a:ext>
            </a:extLst>
          </p:cNvPr>
          <p:cNvSpPr/>
          <p:nvPr userDrawn="1"/>
        </p:nvSpPr>
        <p:spPr>
          <a:xfrm>
            <a:off x="0" y="457432"/>
            <a:ext cx="4821980" cy="61048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a:latin typeface="Arial" panose="020B0604020202020204" pitchFamily="34" charset="0"/>
              <a:cs typeface="Arial" panose="020B0604020202020204" pitchFamily="34" charset="0"/>
            </a:endParaRPr>
          </a:p>
        </p:txBody>
      </p:sp>
      <p:pic>
        <p:nvPicPr>
          <p:cNvPr id="2" name="Picture 1" descr="Logo&#10;&#10;AI-generated content may be incorrect.">
            <a:extLst>
              <a:ext uri="{FF2B5EF4-FFF2-40B4-BE49-F238E27FC236}">
                <a16:creationId xmlns:a16="http://schemas.microsoft.com/office/drawing/2014/main" id="{5080B261-C959-C433-BD74-05B3688387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7008" b="14368"/>
          <a:stretch>
            <a:fillRect/>
          </a:stretch>
        </p:blipFill>
        <p:spPr>
          <a:xfrm>
            <a:off x="10405069" y="5781385"/>
            <a:ext cx="1370298" cy="528927"/>
          </a:xfrm>
          <a:prstGeom prst="rect">
            <a:avLst/>
          </a:prstGeom>
        </p:spPr>
      </p:pic>
      <p:sp>
        <p:nvSpPr>
          <p:cNvPr id="3" name="Footer Placeholder 1">
            <a:extLst>
              <a:ext uri="{FF2B5EF4-FFF2-40B4-BE49-F238E27FC236}">
                <a16:creationId xmlns:a16="http://schemas.microsoft.com/office/drawing/2014/main" id="{E2FB61C7-E6A2-68AC-57D0-448C47AC5030}"/>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4" name="Slide Number Placeholder 2">
            <a:extLst>
              <a:ext uri="{FF2B5EF4-FFF2-40B4-BE49-F238E27FC236}">
                <a16:creationId xmlns:a16="http://schemas.microsoft.com/office/drawing/2014/main" id="{18ED3286-F4AC-94A5-93E1-794B97E3F89A}"/>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
        <p:nvSpPr>
          <p:cNvPr id="7" name="Content Placeholder 21">
            <a:extLst>
              <a:ext uri="{FF2B5EF4-FFF2-40B4-BE49-F238E27FC236}">
                <a16:creationId xmlns:a16="http://schemas.microsoft.com/office/drawing/2014/main" id="{E4B9B91E-1D2A-25E5-B4EC-3D8C6EB081C5}"/>
              </a:ext>
            </a:extLst>
          </p:cNvPr>
          <p:cNvSpPr>
            <a:spLocks noGrp="1"/>
          </p:cNvSpPr>
          <p:nvPr>
            <p:ph sz="quarter" idx="12" hasCustomPrompt="1"/>
          </p:nvPr>
        </p:nvSpPr>
        <p:spPr>
          <a:xfrm>
            <a:off x="304800" y="1883453"/>
            <a:ext cx="1537706" cy="3701623"/>
          </a:xfrm>
          <a:prstGeom prst="rect">
            <a:avLst/>
          </a:prstGeom>
        </p:spPr>
        <p:txBody>
          <a:bodyPr/>
          <a:lstStyle>
            <a:lvl1pPr>
              <a:buNone/>
              <a:defRPr sz="1200" b="1">
                <a:solidFill>
                  <a:schemeClr val="bg1"/>
                </a:solidFill>
                <a:latin typeface="Arial" panose="020B0604020202020204" pitchFamily="34" charset="0"/>
                <a:cs typeface="Arial" panose="020B0604020202020204" pitchFamily="34" charset="0"/>
              </a:defRPr>
            </a:lvl1pPr>
            <a:lvl2pPr>
              <a:buNone/>
              <a:defRPr sz="1000" b="1">
                <a:solidFill>
                  <a:schemeClr val="bg1"/>
                </a:solidFill>
                <a:latin typeface="Arial" panose="020B0604020202020204" pitchFamily="34" charset="0"/>
                <a:cs typeface="Arial" panose="020B0604020202020204" pitchFamily="34" charset="0"/>
              </a:defRPr>
            </a:lvl2pPr>
            <a:lvl3pPr>
              <a:buNone/>
              <a:defRPr sz="1000" b="1">
                <a:solidFill>
                  <a:schemeClr val="bg1"/>
                </a:solidFill>
                <a:latin typeface="Arial" panose="020B0604020202020204" pitchFamily="34" charset="0"/>
                <a:cs typeface="Arial" panose="020B0604020202020204" pitchFamily="34" charset="0"/>
              </a:defRPr>
            </a:lvl3pPr>
            <a:lvl4pPr>
              <a:buNone/>
              <a:defRPr sz="1000" b="1">
                <a:solidFill>
                  <a:schemeClr val="bg1"/>
                </a:solidFill>
                <a:latin typeface="Arial" panose="020B0604020202020204" pitchFamily="34" charset="0"/>
                <a:cs typeface="Arial" panose="020B0604020202020204" pitchFamily="34" charset="0"/>
              </a:defRPr>
            </a:lvl4pPr>
            <a:lvl5pPr>
              <a:buNone/>
              <a:defRPr sz="1200" b="1">
                <a:solidFill>
                  <a:schemeClr val="bg1"/>
                </a:solidFill>
                <a:latin typeface="Arial" panose="020B0604020202020204" pitchFamily="34" charset="0"/>
                <a:cs typeface="Arial" panose="020B0604020202020204" pitchFamily="34" charset="0"/>
              </a:defRPr>
            </a:lvl5pPr>
          </a:lstStyle>
          <a:p>
            <a:pPr lvl="0"/>
            <a:r>
              <a:rPr lang="en-US"/>
              <a:t>Click to edit text</a:t>
            </a:r>
          </a:p>
        </p:txBody>
      </p:sp>
      <p:sp>
        <p:nvSpPr>
          <p:cNvPr id="11" name="Content Placeholder 21">
            <a:extLst>
              <a:ext uri="{FF2B5EF4-FFF2-40B4-BE49-F238E27FC236}">
                <a16:creationId xmlns:a16="http://schemas.microsoft.com/office/drawing/2014/main" id="{F1E300BE-DA27-50DA-31DF-46DA3A212E70}"/>
              </a:ext>
            </a:extLst>
          </p:cNvPr>
          <p:cNvSpPr>
            <a:spLocks noGrp="1"/>
          </p:cNvSpPr>
          <p:nvPr>
            <p:ph sz="quarter" idx="10" hasCustomPrompt="1"/>
          </p:nvPr>
        </p:nvSpPr>
        <p:spPr>
          <a:xfrm>
            <a:off x="2190200" y="1405128"/>
            <a:ext cx="9065472" cy="4238145"/>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8" name="Content Placeholder 21">
            <a:extLst>
              <a:ext uri="{FF2B5EF4-FFF2-40B4-BE49-F238E27FC236}">
                <a16:creationId xmlns:a16="http://schemas.microsoft.com/office/drawing/2014/main" id="{A0D4B8E9-AA27-A784-92DF-5DF12955EAE2}"/>
              </a:ext>
            </a:extLst>
          </p:cNvPr>
          <p:cNvSpPr>
            <a:spLocks noGrp="1"/>
          </p:cNvSpPr>
          <p:nvPr>
            <p:ph sz="quarter" idx="11" hasCustomPrompt="1"/>
          </p:nvPr>
        </p:nvSpPr>
        <p:spPr>
          <a:xfrm>
            <a:off x="118412" y="502531"/>
            <a:ext cx="4572000" cy="469662"/>
          </a:xfrm>
          <a:prstGeom prst="rect">
            <a:avLst/>
          </a:prstGeom>
        </p:spPr>
        <p:txBody>
          <a:bodyPr/>
          <a:lstStyle>
            <a:lvl1pPr marL="0" indent="0">
              <a:spcBef>
                <a:spcPts val="0"/>
              </a:spcBef>
              <a:buNone/>
              <a:defRPr sz="2400" b="1">
                <a:solidFill>
                  <a:schemeClr val="bg1"/>
                </a:solidFill>
                <a:latin typeface="Georgia" panose="02040502050405020303" pitchFamily="18"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spTree>
    <p:extLst>
      <p:ext uri="{BB962C8B-B14F-4D97-AF65-F5344CB8AC3E}">
        <p14:creationId xmlns:p14="http://schemas.microsoft.com/office/powerpoint/2010/main" val="918071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ext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8D8985-A966-50D2-9067-7748EF3086A2}"/>
              </a:ext>
            </a:extLst>
          </p:cNvPr>
          <p:cNvSpPr/>
          <p:nvPr userDrawn="1"/>
        </p:nvSpPr>
        <p:spPr>
          <a:xfrm>
            <a:off x="164461" y="0"/>
            <a:ext cx="1861278" cy="5781385"/>
          </a:xfrm>
          <a:prstGeom prst="rect">
            <a:avLst/>
          </a:prstGeom>
          <a:solidFill>
            <a:srgbClr val="0F7D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green, curtain&#10;&#10;AI-generated content may be incorrect.">
            <a:extLst>
              <a:ext uri="{FF2B5EF4-FFF2-40B4-BE49-F238E27FC236}">
                <a16:creationId xmlns:a16="http://schemas.microsoft.com/office/drawing/2014/main" id="{05D6B2E9-AD3B-25A0-60D4-5FBB544957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601" y="-959"/>
            <a:ext cx="1861279" cy="1767116"/>
          </a:xfrm>
          <a:prstGeom prst="rect">
            <a:avLst/>
          </a:prstGeom>
        </p:spPr>
      </p:pic>
      <p:sp>
        <p:nvSpPr>
          <p:cNvPr id="5" name="Rectangle 4">
            <a:extLst>
              <a:ext uri="{FF2B5EF4-FFF2-40B4-BE49-F238E27FC236}">
                <a16:creationId xmlns:a16="http://schemas.microsoft.com/office/drawing/2014/main" id="{77F4B83E-7620-8D1B-58BF-637870A04960}"/>
              </a:ext>
            </a:extLst>
          </p:cNvPr>
          <p:cNvSpPr/>
          <p:nvPr userDrawn="1"/>
        </p:nvSpPr>
        <p:spPr>
          <a:xfrm>
            <a:off x="0" y="457432"/>
            <a:ext cx="4821980" cy="61048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a:latin typeface="Arial" panose="020B0604020202020204" pitchFamily="34" charset="0"/>
              <a:cs typeface="Arial" panose="020B0604020202020204" pitchFamily="34" charset="0"/>
            </a:endParaRPr>
          </a:p>
        </p:txBody>
      </p:sp>
      <p:sp>
        <p:nvSpPr>
          <p:cNvPr id="22" name="Content Placeholder 21"/>
          <p:cNvSpPr>
            <a:spLocks noGrp="1"/>
          </p:cNvSpPr>
          <p:nvPr>
            <p:ph sz="quarter" idx="10" hasCustomPrompt="1"/>
          </p:nvPr>
        </p:nvSpPr>
        <p:spPr>
          <a:xfrm>
            <a:off x="2190200" y="1405128"/>
            <a:ext cx="9065472" cy="4238145"/>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pic>
        <p:nvPicPr>
          <p:cNvPr id="2" name="Picture 1" descr="Logo&#10;&#10;AI-generated content may be incorrect.">
            <a:extLst>
              <a:ext uri="{FF2B5EF4-FFF2-40B4-BE49-F238E27FC236}">
                <a16:creationId xmlns:a16="http://schemas.microsoft.com/office/drawing/2014/main" id="{5080B261-C959-C433-BD74-05B3688387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7008" b="14368"/>
          <a:stretch>
            <a:fillRect/>
          </a:stretch>
        </p:blipFill>
        <p:spPr>
          <a:xfrm>
            <a:off x="10424804" y="5846273"/>
            <a:ext cx="1370298" cy="528927"/>
          </a:xfrm>
          <a:prstGeom prst="rect">
            <a:avLst/>
          </a:prstGeom>
        </p:spPr>
      </p:pic>
      <p:sp>
        <p:nvSpPr>
          <p:cNvPr id="3" name="Footer Placeholder 1">
            <a:extLst>
              <a:ext uri="{FF2B5EF4-FFF2-40B4-BE49-F238E27FC236}">
                <a16:creationId xmlns:a16="http://schemas.microsoft.com/office/drawing/2014/main" id="{E2FB61C7-E6A2-68AC-57D0-448C47AC5030}"/>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4" name="Slide Number Placeholder 2">
            <a:extLst>
              <a:ext uri="{FF2B5EF4-FFF2-40B4-BE49-F238E27FC236}">
                <a16:creationId xmlns:a16="http://schemas.microsoft.com/office/drawing/2014/main" id="{18ED3286-F4AC-94A5-93E1-794B97E3F89A}"/>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
        <p:nvSpPr>
          <p:cNvPr id="8" name="Content Placeholder 21">
            <a:extLst>
              <a:ext uri="{FF2B5EF4-FFF2-40B4-BE49-F238E27FC236}">
                <a16:creationId xmlns:a16="http://schemas.microsoft.com/office/drawing/2014/main" id="{C184E0E1-8002-A274-E306-028AEFC41D02}"/>
              </a:ext>
            </a:extLst>
          </p:cNvPr>
          <p:cNvSpPr>
            <a:spLocks noGrp="1"/>
          </p:cNvSpPr>
          <p:nvPr>
            <p:ph sz="quarter" idx="12" hasCustomPrompt="1"/>
          </p:nvPr>
        </p:nvSpPr>
        <p:spPr>
          <a:xfrm>
            <a:off x="304800" y="1883453"/>
            <a:ext cx="1537706" cy="3701623"/>
          </a:xfrm>
          <a:prstGeom prst="rect">
            <a:avLst/>
          </a:prstGeom>
        </p:spPr>
        <p:txBody>
          <a:bodyPr/>
          <a:lstStyle>
            <a:lvl1pPr>
              <a:buNone/>
              <a:defRPr sz="1200" b="1">
                <a:solidFill>
                  <a:schemeClr val="bg1"/>
                </a:solidFill>
                <a:latin typeface="Arial" panose="020B0604020202020204" pitchFamily="34" charset="0"/>
                <a:cs typeface="Arial" panose="020B0604020202020204" pitchFamily="34" charset="0"/>
              </a:defRPr>
            </a:lvl1pPr>
            <a:lvl2pPr>
              <a:buNone/>
              <a:defRPr sz="1000" b="1">
                <a:solidFill>
                  <a:schemeClr val="bg1"/>
                </a:solidFill>
                <a:latin typeface="Arial" panose="020B0604020202020204" pitchFamily="34" charset="0"/>
                <a:cs typeface="Arial" panose="020B0604020202020204" pitchFamily="34" charset="0"/>
              </a:defRPr>
            </a:lvl2pPr>
            <a:lvl3pPr>
              <a:buNone/>
              <a:defRPr sz="1000" b="1">
                <a:solidFill>
                  <a:schemeClr val="bg1"/>
                </a:solidFill>
                <a:latin typeface="Arial" panose="020B0604020202020204" pitchFamily="34" charset="0"/>
                <a:cs typeface="Arial" panose="020B0604020202020204" pitchFamily="34" charset="0"/>
              </a:defRPr>
            </a:lvl3pPr>
            <a:lvl4pPr>
              <a:buNone/>
              <a:defRPr sz="1000" b="1">
                <a:solidFill>
                  <a:schemeClr val="bg1"/>
                </a:solidFill>
                <a:latin typeface="Arial" panose="020B0604020202020204" pitchFamily="34" charset="0"/>
                <a:cs typeface="Arial" panose="020B0604020202020204" pitchFamily="34" charset="0"/>
              </a:defRPr>
            </a:lvl4pPr>
            <a:lvl5pPr>
              <a:buNone/>
              <a:defRPr sz="1200" b="1">
                <a:solidFill>
                  <a:schemeClr val="bg1"/>
                </a:solidFill>
                <a:latin typeface="Arial" panose="020B0604020202020204" pitchFamily="34" charset="0"/>
                <a:cs typeface="Arial" panose="020B0604020202020204" pitchFamily="34" charset="0"/>
              </a:defRPr>
            </a:lvl5pPr>
          </a:lstStyle>
          <a:p>
            <a:pPr lvl="0"/>
            <a:r>
              <a:rPr lang="en-US"/>
              <a:t>Click to edit text</a:t>
            </a:r>
          </a:p>
        </p:txBody>
      </p:sp>
      <p:sp>
        <p:nvSpPr>
          <p:cNvPr id="7" name="Content Placeholder 21">
            <a:extLst>
              <a:ext uri="{FF2B5EF4-FFF2-40B4-BE49-F238E27FC236}">
                <a16:creationId xmlns:a16="http://schemas.microsoft.com/office/drawing/2014/main" id="{64688A7F-ADF0-00F2-0B83-A517FEC78852}"/>
              </a:ext>
            </a:extLst>
          </p:cNvPr>
          <p:cNvSpPr>
            <a:spLocks noGrp="1"/>
          </p:cNvSpPr>
          <p:nvPr>
            <p:ph sz="quarter" idx="11" hasCustomPrompt="1"/>
          </p:nvPr>
        </p:nvSpPr>
        <p:spPr>
          <a:xfrm>
            <a:off x="118412" y="502531"/>
            <a:ext cx="4572000" cy="469662"/>
          </a:xfrm>
          <a:prstGeom prst="rect">
            <a:avLst/>
          </a:prstGeom>
        </p:spPr>
        <p:txBody>
          <a:bodyPr/>
          <a:lstStyle>
            <a:lvl1pPr marL="0" indent="0">
              <a:spcBef>
                <a:spcPts val="0"/>
              </a:spcBef>
              <a:buNone/>
              <a:defRPr sz="2400" b="1">
                <a:solidFill>
                  <a:schemeClr val="bg1"/>
                </a:solidFill>
                <a:latin typeface="Georgia" panose="02040502050405020303" pitchFamily="18"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spTree>
    <p:extLst>
      <p:ext uri="{BB962C8B-B14F-4D97-AF65-F5344CB8AC3E}">
        <p14:creationId xmlns:p14="http://schemas.microsoft.com/office/powerpoint/2010/main" val="3743065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ext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B874F4-3508-6EE8-0031-F99E294B7A74}"/>
              </a:ext>
            </a:extLst>
          </p:cNvPr>
          <p:cNvSpPr/>
          <p:nvPr userDrawn="1"/>
        </p:nvSpPr>
        <p:spPr>
          <a:xfrm>
            <a:off x="164461" y="0"/>
            <a:ext cx="1861278" cy="5781385"/>
          </a:xfrm>
          <a:prstGeom prst="rect">
            <a:avLst/>
          </a:prstGeom>
          <a:solidFill>
            <a:srgbClr val="113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A3BD0A3-A2DE-91C0-3ADA-AB8EF01062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70" y="0"/>
            <a:ext cx="1859710" cy="1768686"/>
          </a:xfrm>
          <a:prstGeom prst="rect">
            <a:avLst/>
          </a:prstGeom>
        </p:spPr>
      </p:pic>
      <p:sp>
        <p:nvSpPr>
          <p:cNvPr id="5" name="Rectangle 4">
            <a:extLst>
              <a:ext uri="{FF2B5EF4-FFF2-40B4-BE49-F238E27FC236}">
                <a16:creationId xmlns:a16="http://schemas.microsoft.com/office/drawing/2014/main" id="{77F4B83E-7620-8D1B-58BF-637870A04960}"/>
              </a:ext>
            </a:extLst>
          </p:cNvPr>
          <p:cNvSpPr/>
          <p:nvPr userDrawn="1"/>
        </p:nvSpPr>
        <p:spPr>
          <a:xfrm>
            <a:off x="0" y="457432"/>
            <a:ext cx="4821980" cy="610487"/>
          </a:xfrm>
          <a:prstGeom prst="rect">
            <a:avLst/>
          </a:prstGeom>
          <a:solidFill>
            <a:srgbClr val="E8C1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a:latin typeface="Arial" panose="020B0604020202020204" pitchFamily="34" charset="0"/>
              <a:cs typeface="Arial" panose="020B0604020202020204" pitchFamily="34" charset="0"/>
            </a:endParaRPr>
          </a:p>
        </p:txBody>
      </p:sp>
      <p:pic>
        <p:nvPicPr>
          <p:cNvPr id="2" name="Picture 1" descr="Logo&#10;&#10;AI-generated content may be incorrect.">
            <a:extLst>
              <a:ext uri="{FF2B5EF4-FFF2-40B4-BE49-F238E27FC236}">
                <a16:creationId xmlns:a16="http://schemas.microsoft.com/office/drawing/2014/main" id="{5080B261-C959-C433-BD74-05B3688387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7008" b="14368"/>
          <a:stretch>
            <a:fillRect/>
          </a:stretch>
        </p:blipFill>
        <p:spPr>
          <a:xfrm>
            <a:off x="10424804" y="5846273"/>
            <a:ext cx="1370298" cy="528927"/>
          </a:xfrm>
          <a:prstGeom prst="rect">
            <a:avLst/>
          </a:prstGeom>
        </p:spPr>
      </p:pic>
      <p:sp>
        <p:nvSpPr>
          <p:cNvPr id="3" name="Footer Placeholder 1">
            <a:extLst>
              <a:ext uri="{FF2B5EF4-FFF2-40B4-BE49-F238E27FC236}">
                <a16:creationId xmlns:a16="http://schemas.microsoft.com/office/drawing/2014/main" id="{E2FB61C7-E6A2-68AC-57D0-448C47AC5030}"/>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4" name="Slide Number Placeholder 2">
            <a:extLst>
              <a:ext uri="{FF2B5EF4-FFF2-40B4-BE49-F238E27FC236}">
                <a16:creationId xmlns:a16="http://schemas.microsoft.com/office/drawing/2014/main" id="{18ED3286-F4AC-94A5-93E1-794B97E3F89A}"/>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
        <p:nvSpPr>
          <p:cNvPr id="7" name="Content Placeholder 21">
            <a:extLst>
              <a:ext uri="{FF2B5EF4-FFF2-40B4-BE49-F238E27FC236}">
                <a16:creationId xmlns:a16="http://schemas.microsoft.com/office/drawing/2014/main" id="{7F8F4BDB-C2E7-76D7-694E-010E500C5A8C}"/>
              </a:ext>
            </a:extLst>
          </p:cNvPr>
          <p:cNvSpPr>
            <a:spLocks noGrp="1"/>
          </p:cNvSpPr>
          <p:nvPr>
            <p:ph sz="quarter" idx="12" hasCustomPrompt="1"/>
          </p:nvPr>
        </p:nvSpPr>
        <p:spPr>
          <a:xfrm>
            <a:off x="304800" y="1883453"/>
            <a:ext cx="1537706" cy="3701623"/>
          </a:xfrm>
          <a:prstGeom prst="rect">
            <a:avLst/>
          </a:prstGeom>
        </p:spPr>
        <p:txBody>
          <a:bodyPr/>
          <a:lstStyle>
            <a:lvl1pPr>
              <a:buNone/>
              <a:defRPr sz="1200" b="1">
                <a:solidFill>
                  <a:schemeClr val="bg1"/>
                </a:solidFill>
                <a:latin typeface="Arial" panose="020B0604020202020204" pitchFamily="34" charset="0"/>
                <a:cs typeface="Arial" panose="020B0604020202020204" pitchFamily="34" charset="0"/>
              </a:defRPr>
            </a:lvl1pPr>
            <a:lvl2pPr>
              <a:buNone/>
              <a:defRPr sz="1000" b="1">
                <a:solidFill>
                  <a:schemeClr val="bg1"/>
                </a:solidFill>
                <a:latin typeface="Arial" panose="020B0604020202020204" pitchFamily="34" charset="0"/>
                <a:cs typeface="Arial" panose="020B0604020202020204" pitchFamily="34" charset="0"/>
              </a:defRPr>
            </a:lvl2pPr>
            <a:lvl3pPr>
              <a:buNone/>
              <a:defRPr sz="1000" b="1">
                <a:solidFill>
                  <a:schemeClr val="bg1"/>
                </a:solidFill>
                <a:latin typeface="Arial" panose="020B0604020202020204" pitchFamily="34" charset="0"/>
                <a:cs typeface="Arial" panose="020B0604020202020204" pitchFamily="34" charset="0"/>
              </a:defRPr>
            </a:lvl3pPr>
            <a:lvl4pPr>
              <a:buNone/>
              <a:defRPr sz="1000" b="1">
                <a:solidFill>
                  <a:schemeClr val="bg1"/>
                </a:solidFill>
                <a:latin typeface="Arial" panose="020B0604020202020204" pitchFamily="34" charset="0"/>
                <a:cs typeface="Arial" panose="020B0604020202020204" pitchFamily="34" charset="0"/>
              </a:defRPr>
            </a:lvl4pPr>
            <a:lvl5pPr>
              <a:buNone/>
              <a:defRPr sz="1200" b="1">
                <a:solidFill>
                  <a:schemeClr val="bg1"/>
                </a:solidFill>
                <a:latin typeface="Arial" panose="020B0604020202020204" pitchFamily="34" charset="0"/>
                <a:cs typeface="Arial" panose="020B0604020202020204" pitchFamily="34" charset="0"/>
              </a:defRPr>
            </a:lvl5pPr>
          </a:lstStyle>
          <a:p>
            <a:pPr lvl="0"/>
            <a:r>
              <a:rPr lang="en-US"/>
              <a:t>Click to edit text</a:t>
            </a:r>
          </a:p>
        </p:txBody>
      </p:sp>
      <p:sp>
        <p:nvSpPr>
          <p:cNvPr id="8" name="Content Placeholder 21">
            <a:extLst>
              <a:ext uri="{FF2B5EF4-FFF2-40B4-BE49-F238E27FC236}">
                <a16:creationId xmlns:a16="http://schemas.microsoft.com/office/drawing/2014/main" id="{6D8F3E92-6351-68F2-7A10-F8378FC0D119}"/>
              </a:ext>
            </a:extLst>
          </p:cNvPr>
          <p:cNvSpPr>
            <a:spLocks noGrp="1"/>
          </p:cNvSpPr>
          <p:nvPr>
            <p:ph sz="quarter" idx="10" hasCustomPrompt="1"/>
          </p:nvPr>
        </p:nvSpPr>
        <p:spPr>
          <a:xfrm>
            <a:off x="2190200" y="1405128"/>
            <a:ext cx="9065472" cy="4238145"/>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9" name="Content Placeholder 21">
            <a:extLst>
              <a:ext uri="{FF2B5EF4-FFF2-40B4-BE49-F238E27FC236}">
                <a16:creationId xmlns:a16="http://schemas.microsoft.com/office/drawing/2014/main" id="{D05F27BC-22F6-CCED-31CB-E61A422432DA}"/>
              </a:ext>
            </a:extLst>
          </p:cNvPr>
          <p:cNvSpPr>
            <a:spLocks noGrp="1"/>
          </p:cNvSpPr>
          <p:nvPr>
            <p:ph sz="quarter" idx="11" hasCustomPrompt="1"/>
          </p:nvPr>
        </p:nvSpPr>
        <p:spPr>
          <a:xfrm>
            <a:off x="118412" y="502531"/>
            <a:ext cx="4572000" cy="469662"/>
          </a:xfrm>
          <a:prstGeom prst="rect">
            <a:avLst/>
          </a:prstGeom>
        </p:spPr>
        <p:txBody>
          <a:bodyPr/>
          <a:lstStyle>
            <a:lvl1pPr marL="0" indent="0">
              <a:spcBef>
                <a:spcPts val="0"/>
              </a:spcBef>
              <a:buNone/>
              <a:defRPr sz="2400" b="1">
                <a:solidFill>
                  <a:srgbClr val="092F57"/>
                </a:solidFill>
                <a:latin typeface="Georgia" panose="02040502050405020303" pitchFamily="18"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spTree>
    <p:extLst>
      <p:ext uri="{BB962C8B-B14F-4D97-AF65-F5344CB8AC3E}">
        <p14:creationId xmlns:p14="http://schemas.microsoft.com/office/powerpoint/2010/main" val="358537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90600"/>
            <a:ext cx="5689600" cy="5135563"/>
          </a:xfrm>
          <a:prstGeom prst="rect">
            <a:avLst/>
          </a:prstGeom>
        </p:spPr>
        <p:txBody>
          <a:bodyPr/>
          <a:lstStyle>
            <a:lvl1pPr>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0"/>
            <a:ext cx="5689600" cy="5135563"/>
          </a:xfrm>
          <a:prstGeom prst="rect">
            <a:avLst/>
          </a:prstGeom>
        </p:spPr>
        <p:txBody>
          <a:bodyPr/>
          <a:lstStyle>
            <a:lvl1pPr>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5" name="Content Placeholder 21"/>
          <p:cNvSpPr>
            <a:spLocks noGrp="1"/>
          </p:cNvSpPr>
          <p:nvPr>
            <p:ph sz="quarter" idx="11" hasCustomPrompt="1"/>
          </p:nvPr>
        </p:nvSpPr>
        <p:spPr>
          <a:xfrm>
            <a:off x="304800" y="152400"/>
            <a:ext cx="11582400" cy="685800"/>
          </a:xfrm>
          <a:prstGeom prst="rect">
            <a:avLst/>
          </a:prstGeom>
        </p:spPr>
        <p:txBody>
          <a:bodyPr/>
          <a:lstStyle>
            <a:lvl1pPr marL="0" indent="0">
              <a:spcBef>
                <a:spcPts val="0"/>
              </a:spcBef>
              <a:buNone/>
              <a:defRPr sz="24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pic>
        <p:nvPicPr>
          <p:cNvPr id="6" name="Picture 5" descr="Logo&#10;&#10;AI-generated content may be incorrect.">
            <a:extLst>
              <a:ext uri="{FF2B5EF4-FFF2-40B4-BE49-F238E27FC236}">
                <a16:creationId xmlns:a16="http://schemas.microsoft.com/office/drawing/2014/main" id="{BD75AC1C-7C9C-6147-3B47-678693A25A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008" b="14368"/>
          <a:stretch>
            <a:fillRect/>
          </a:stretch>
        </p:blipFill>
        <p:spPr>
          <a:xfrm>
            <a:off x="10424804" y="5846273"/>
            <a:ext cx="1370298" cy="528927"/>
          </a:xfrm>
          <a:prstGeom prst="rect">
            <a:avLst/>
          </a:prstGeom>
        </p:spPr>
      </p:pic>
      <p:sp>
        <p:nvSpPr>
          <p:cNvPr id="7" name="Footer Placeholder 1">
            <a:extLst>
              <a:ext uri="{FF2B5EF4-FFF2-40B4-BE49-F238E27FC236}">
                <a16:creationId xmlns:a16="http://schemas.microsoft.com/office/drawing/2014/main" id="{89DB3764-6151-39DD-4F28-B873FD6F9070}"/>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8" name="Slide Number Placeholder 2">
            <a:extLst>
              <a:ext uri="{FF2B5EF4-FFF2-40B4-BE49-F238E27FC236}">
                <a16:creationId xmlns:a16="http://schemas.microsoft.com/office/drawing/2014/main" id="{C51A2885-C07C-6299-5CE9-0D5AB91E47C7}"/>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Tree>
    <p:extLst>
      <p:ext uri="{BB962C8B-B14F-4D97-AF65-F5344CB8AC3E}">
        <p14:creationId xmlns:p14="http://schemas.microsoft.com/office/powerpoint/2010/main" val="2991042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1" y="990600"/>
            <a:ext cx="5694415"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676401"/>
            <a:ext cx="5691717" cy="44497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6065" y="990600"/>
            <a:ext cx="5650676"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5" y="1676401"/>
            <a:ext cx="5657088" cy="44497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a:xfrm>
            <a:off x="304800" y="6232022"/>
            <a:ext cx="115824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23" name="Content Placeholder 21"/>
          <p:cNvSpPr>
            <a:spLocks noGrp="1"/>
          </p:cNvSpPr>
          <p:nvPr>
            <p:ph sz="quarter" idx="11" hasCustomPrompt="1"/>
          </p:nvPr>
        </p:nvSpPr>
        <p:spPr>
          <a:xfrm>
            <a:off x="304800" y="152400"/>
            <a:ext cx="115824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pic>
        <p:nvPicPr>
          <p:cNvPr id="8" name="Picture 7" descr="Logo&#10;&#10;AI-generated content may be incorrect.">
            <a:extLst>
              <a:ext uri="{FF2B5EF4-FFF2-40B4-BE49-F238E27FC236}">
                <a16:creationId xmlns:a16="http://schemas.microsoft.com/office/drawing/2014/main" id="{360E254F-9CF3-55A0-5060-786A57683C0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008" b="14368"/>
          <a:stretch>
            <a:fillRect/>
          </a:stretch>
        </p:blipFill>
        <p:spPr>
          <a:xfrm>
            <a:off x="10424804" y="5846273"/>
            <a:ext cx="1370298" cy="528927"/>
          </a:xfrm>
          <a:prstGeom prst="rect">
            <a:avLst/>
          </a:prstGeom>
        </p:spPr>
      </p:pic>
      <p:sp>
        <p:nvSpPr>
          <p:cNvPr id="9" name="Footer Placeholder 1">
            <a:extLst>
              <a:ext uri="{FF2B5EF4-FFF2-40B4-BE49-F238E27FC236}">
                <a16:creationId xmlns:a16="http://schemas.microsoft.com/office/drawing/2014/main" id="{00F32DC4-2877-BE02-6995-E202862307EE}"/>
              </a:ext>
            </a:extLst>
          </p:cNvPr>
          <p:cNvSpPr>
            <a:spLocks noGrp="1"/>
          </p:cNvSpPr>
          <p:nvPr>
            <p:ph type="ftr" sz="quarter" idx="12"/>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10" name="Slide Number Placeholder 2">
            <a:extLst>
              <a:ext uri="{FF2B5EF4-FFF2-40B4-BE49-F238E27FC236}">
                <a16:creationId xmlns:a16="http://schemas.microsoft.com/office/drawing/2014/main" id="{1D12186B-FB74-66CA-3869-ABEEA7638463}"/>
              </a:ext>
            </a:extLst>
          </p:cNvPr>
          <p:cNvSpPr>
            <a:spLocks noGrp="1"/>
          </p:cNvSpPr>
          <p:nvPr>
            <p:ph type="sldNum" sz="quarter" idx="13"/>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Tree>
    <p:extLst>
      <p:ext uri="{BB962C8B-B14F-4D97-AF65-F5344CB8AC3E}">
        <p14:creationId xmlns:p14="http://schemas.microsoft.com/office/powerpoint/2010/main" val="2406432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96C2089F-0882-CC29-A574-558427DE210F}"/>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7" name="Slide Number Placeholder 2">
            <a:extLst>
              <a:ext uri="{FF2B5EF4-FFF2-40B4-BE49-F238E27FC236}">
                <a16:creationId xmlns:a16="http://schemas.microsoft.com/office/drawing/2014/main" id="{ABF5A576-30DF-BE88-3E40-BEA2B5216738}"/>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Tree>
    <p:extLst>
      <p:ext uri="{BB962C8B-B14F-4D97-AF65-F5344CB8AC3E}">
        <p14:creationId xmlns:p14="http://schemas.microsoft.com/office/powerpoint/2010/main" val="2439080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96C2089F-0882-CC29-A574-558427DE210F}"/>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en-US">
              <a:solidFill>
                <a:schemeClr val="bg1"/>
              </a:solidFill>
            </a:endParaRPr>
          </a:p>
        </p:txBody>
      </p:sp>
      <p:sp>
        <p:nvSpPr>
          <p:cNvPr id="7" name="Slide Number Placeholder 2">
            <a:extLst>
              <a:ext uri="{FF2B5EF4-FFF2-40B4-BE49-F238E27FC236}">
                <a16:creationId xmlns:a16="http://schemas.microsoft.com/office/drawing/2014/main" id="{ABF5A576-30DF-BE88-3E40-BEA2B5216738}"/>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
        <p:nvSpPr>
          <p:cNvPr id="2" name="Rectangle 1">
            <a:extLst>
              <a:ext uri="{FF2B5EF4-FFF2-40B4-BE49-F238E27FC236}">
                <a16:creationId xmlns:a16="http://schemas.microsoft.com/office/drawing/2014/main" id="{9F24DBA1-FEB4-B7EF-AB2B-6D0672D8E6D9}"/>
              </a:ext>
            </a:extLst>
          </p:cNvPr>
          <p:cNvSpPr/>
          <p:nvPr userDrawn="1"/>
        </p:nvSpPr>
        <p:spPr>
          <a:xfrm>
            <a:off x="0" y="0"/>
            <a:ext cx="11597749" cy="6721475"/>
          </a:xfrm>
          <a:prstGeom prst="rect">
            <a:avLst/>
          </a:prstGeom>
          <a:solidFill>
            <a:srgbClr val="092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E85A92-793C-F5EE-2595-902BC8F4DE57}"/>
              </a:ext>
            </a:extLst>
          </p:cNvPr>
          <p:cNvSpPr/>
          <p:nvPr userDrawn="1"/>
        </p:nvSpPr>
        <p:spPr>
          <a:xfrm>
            <a:off x="11597749" y="6721475"/>
            <a:ext cx="594251" cy="136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547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cxnSp>
        <p:nvCxnSpPr>
          <p:cNvPr id="15" name="Straight Connector 14"/>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8" name="Title 2"/>
          <p:cNvSpPr txBox="1">
            <a:spLocks/>
          </p:cNvSpPr>
          <p:nvPr userDrawn="1"/>
        </p:nvSpPr>
        <p:spPr>
          <a:xfrm>
            <a:off x="304800" y="152400"/>
            <a:ext cx="115824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nSpc>
                <a:spcPct val="110000"/>
              </a:lnSpc>
            </a:pPr>
            <a:r>
              <a:rPr lang="en-US" sz="3600">
                <a:latin typeface="Segoe UI Variable Small" pitchFamily="2" charset="0"/>
              </a:rPr>
              <a:t>Formatting slide guide</a:t>
            </a:r>
          </a:p>
        </p:txBody>
      </p:sp>
      <p:sp>
        <p:nvSpPr>
          <p:cNvPr id="19" name="Picture Placeholder 3"/>
          <p:cNvSpPr>
            <a:spLocks noGrp="1"/>
          </p:cNvSpPr>
          <p:nvPr>
            <p:ph type="pic" sz="quarter" idx="10" hasCustomPrompt="1"/>
          </p:nvPr>
        </p:nvSpPr>
        <p:spPr>
          <a:xfrm>
            <a:off x="645051" y="1166619"/>
            <a:ext cx="4334531" cy="473907"/>
          </a:xfrm>
          <a:prstGeom prst="rect">
            <a:avLst/>
          </a:prstGeom>
        </p:spPr>
        <p:txBody>
          <a:bodyPr/>
          <a:lstStyle>
            <a:lvl1pPr marL="0" indent="0" algn="l">
              <a:buNone/>
              <a:defRPr sz="2200" baseline="0">
                <a:latin typeface="Segoe UI Variable Small" pitchFamily="2" charset="0"/>
                <a:cs typeface="Arial" panose="020B0604020202020204" pitchFamily="34" charset="0"/>
              </a:defRPr>
            </a:lvl1pPr>
          </a:lstStyle>
          <a:p>
            <a:r>
              <a:rPr lang="en-US"/>
              <a:t>Use these branding color codes</a:t>
            </a:r>
          </a:p>
        </p:txBody>
      </p:sp>
      <p:pic>
        <p:nvPicPr>
          <p:cNvPr id="5" name="Picture 4" descr="Logo&#10;&#10;AI-generated content may be incorrect.">
            <a:extLst>
              <a:ext uri="{FF2B5EF4-FFF2-40B4-BE49-F238E27FC236}">
                <a16:creationId xmlns:a16="http://schemas.microsoft.com/office/drawing/2014/main" id="{3C2F928C-E47C-6EA6-3480-E3D9A5297B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008" b="14368"/>
          <a:stretch>
            <a:fillRect/>
          </a:stretch>
        </p:blipFill>
        <p:spPr>
          <a:xfrm>
            <a:off x="10424804" y="5846273"/>
            <a:ext cx="1370298" cy="528927"/>
          </a:xfrm>
          <a:prstGeom prst="rect">
            <a:avLst/>
          </a:prstGeom>
        </p:spPr>
      </p:pic>
      <p:sp>
        <p:nvSpPr>
          <p:cNvPr id="6" name="Footer Placeholder 1">
            <a:extLst>
              <a:ext uri="{FF2B5EF4-FFF2-40B4-BE49-F238E27FC236}">
                <a16:creationId xmlns:a16="http://schemas.microsoft.com/office/drawing/2014/main" id="{F91D98AC-E360-482E-79D2-4839FC885597}"/>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7" name="Slide Number Placeholder 2">
            <a:extLst>
              <a:ext uri="{FF2B5EF4-FFF2-40B4-BE49-F238E27FC236}">
                <a16:creationId xmlns:a16="http://schemas.microsoft.com/office/drawing/2014/main" id="{F947ED0F-D6F6-11A4-1903-B1256BB10DF7}"/>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
        <p:nvSpPr>
          <p:cNvPr id="8" name="Rectangle 7">
            <a:extLst>
              <a:ext uri="{FF2B5EF4-FFF2-40B4-BE49-F238E27FC236}">
                <a16:creationId xmlns:a16="http://schemas.microsoft.com/office/drawing/2014/main" id="{DE479DF6-578B-E6D9-AF44-92956112E036}"/>
              </a:ext>
            </a:extLst>
          </p:cNvPr>
          <p:cNvSpPr/>
          <p:nvPr userDrawn="1"/>
        </p:nvSpPr>
        <p:spPr>
          <a:xfrm>
            <a:off x="645051" y="1744246"/>
            <a:ext cx="1413164" cy="1413164"/>
          </a:xfrm>
          <a:prstGeom prst="rect">
            <a:avLst/>
          </a:prstGeom>
          <a:solidFill>
            <a:srgbClr val="1331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aseline="30000"/>
              <a:t>Pantone 540c</a:t>
            </a:r>
            <a:br>
              <a:rPr lang="en-US" sz="1200" baseline="30000"/>
            </a:br>
            <a:endParaRPr lang="en-US" sz="1200" baseline="30000"/>
          </a:p>
          <a:p>
            <a:r>
              <a:rPr lang="en-US" sz="1200" baseline="30000"/>
              <a:t>CMYK: 100,80,38,38</a:t>
            </a:r>
          </a:p>
          <a:p>
            <a:r>
              <a:rPr lang="en-US" sz="1200" baseline="30000"/>
              <a:t>RGB: 19,49,86</a:t>
            </a:r>
          </a:p>
          <a:p>
            <a:r>
              <a:rPr lang="en-US" sz="1200" baseline="30000"/>
              <a:t>#133156 </a:t>
            </a:r>
          </a:p>
          <a:p>
            <a:endParaRPr lang="en-US" sz="1200" baseline="30000"/>
          </a:p>
          <a:p>
            <a:r>
              <a:rPr lang="en-US" sz="1200" baseline="30000"/>
              <a:t>White text overlay </a:t>
            </a:r>
            <a:br>
              <a:rPr lang="en-US" sz="1200" baseline="30000"/>
            </a:br>
            <a:r>
              <a:rPr lang="en-US" sz="1200" baseline="30000"/>
              <a:t>for 508 compliancy</a:t>
            </a:r>
          </a:p>
        </p:txBody>
      </p:sp>
      <p:sp>
        <p:nvSpPr>
          <p:cNvPr id="9" name="Rectangle 8">
            <a:extLst>
              <a:ext uri="{FF2B5EF4-FFF2-40B4-BE49-F238E27FC236}">
                <a16:creationId xmlns:a16="http://schemas.microsoft.com/office/drawing/2014/main" id="{BF9B4A7D-049C-93A4-3B9A-C4F12F4003B5}"/>
              </a:ext>
            </a:extLst>
          </p:cNvPr>
          <p:cNvSpPr/>
          <p:nvPr userDrawn="1"/>
        </p:nvSpPr>
        <p:spPr>
          <a:xfrm>
            <a:off x="2328378" y="1744246"/>
            <a:ext cx="1413164" cy="1413164"/>
          </a:xfrm>
          <a:prstGeom prst="rect">
            <a:avLst/>
          </a:prstGeom>
          <a:solidFill>
            <a:srgbClr val="E8C1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aseline="30000">
                <a:solidFill>
                  <a:srgbClr val="113552"/>
                </a:solidFill>
              </a:rPr>
              <a:t>Pantone110C</a:t>
            </a:r>
            <a:br>
              <a:rPr lang="en-US" sz="1200" baseline="30000">
                <a:solidFill>
                  <a:srgbClr val="113552"/>
                </a:solidFill>
              </a:rPr>
            </a:br>
            <a:endParaRPr lang="en-US" sz="1200" baseline="30000">
              <a:solidFill>
                <a:srgbClr val="113552"/>
              </a:solidFill>
            </a:endParaRPr>
          </a:p>
          <a:p>
            <a:r>
              <a:rPr lang="en-US" sz="1200" baseline="30000">
                <a:solidFill>
                  <a:srgbClr val="113552"/>
                </a:solidFill>
              </a:rPr>
              <a:t>CMYK : 16,31,100,0</a:t>
            </a:r>
          </a:p>
          <a:p>
            <a:r>
              <a:rPr lang="en-US" sz="1200" baseline="30000">
                <a:solidFill>
                  <a:srgbClr val="113552"/>
                </a:solidFill>
              </a:rPr>
              <a:t>RGB: 220,170,0 </a:t>
            </a:r>
          </a:p>
          <a:p>
            <a:r>
              <a:rPr lang="en-US" sz="1200" baseline="30000">
                <a:solidFill>
                  <a:srgbClr val="113552"/>
                </a:solidFill>
              </a:rPr>
              <a:t>#DCAA00</a:t>
            </a:r>
          </a:p>
          <a:p>
            <a:endParaRPr lang="en-US" sz="1200" baseline="30000">
              <a:solidFill>
                <a:srgbClr val="113552"/>
              </a:solidFill>
            </a:endParaRPr>
          </a:p>
          <a:p>
            <a:r>
              <a:rPr lang="en-US" sz="1200" baseline="30000">
                <a:solidFill>
                  <a:srgbClr val="113552"/>
                </a:solidFill>
              </a:rPr>
              <a:t>Black text overlay </a:t>
            </a:r>
            <a:br>
              <a:rPr lang="en-US" sz="1200" baseline="30000">
                <a:solidFill>
                  <a:srgbClr val="113552"/>
                </a:solidFill>
              </a:rPr>
            </a:br>
            <a:r>
              <a:rPr lang="en-US" sz="1200" baseline="30000">
                <a:solidFill>
                  <a:srgbClr val="113552"/>
                </a:solidFill>
              </a:rPr>
              <a:t>for 508 compliancy</a:t>
            </a:r>
          </a:p>
        </p:txBody>
      </p:sp>
      <p:sp>
        <p:nvSpPr>
          <p:cNvPr id="10" name="Rectangle 9">
            <a:extLst>
              <a:ext uri="{FF2B5EF4-FFF2-40B4-BE49-F238E27FC236}">
                <a16:creationId xmlns:a16="http://schemas.microsoft.com/office/drawing/2014/main" id="{CBD1C3C5-C829-F403-8807-9D0E757C1A7F}"/>
              </a:ext>
            </a:extLst>
          </p:cNvPr>
          <p:cNvSpPr/>
          <p:nvPr userDrawn="1"/>
        </p:nvSpPr>
        <p:spPr>
          <a:xfrm>
            <a:off x="4011706" y="1744246"/>
            <a:ext cx="1413164" cy="1413164"/>
          </a:xfrm>
          <a:prstGeom prst="rect">
            <a:avLst/>
          </a:prstGeom>
          <a:solidFill>
            <a:srgbClr val="79BD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aseline="30000">
                <a:solidFill>
                  <a:srgbClr val="113552"/>
                </a:solidFill>
              </a:rPr>
              <a:t>Pantone 292C</a:t>
            </a:r>
            <a:br>
              <a:rPr lang="en-US" sz="1200" baseline="30000">
                <a:solidFill>
                  <a:srgbClr val="113552"/>
                </a:solidFill>
              </a:rPr>
            </a:br>
            <a:endParaRPr lang="en-US" sz="1200" baseline="30000">
              <a:solidFill>
                <a:srgbClr val="113552"/>
              </a:solidFill>
            </a:endParaRPr>
          </a:p>
          <a:p>
            <a:r>
              <a:rPr lang="en-US" sz="1200" baseline="30000">
                <a:solidFill>
                  <a:srgbClr val="113552"/>
                </a:solidFill>
              </a:rPr>
              <a:t>CMYK: 49,11,0,0</a:t>
            </a:r>
          </a:p>
          <a:p>
            <a:r>
              <a:rPr lang="en-US" sz="1200" baseline="30000">
                <a:solidFill>
                  <a:srgbClr val="113552"/>
                </a:solidFill>
              </a:rPr>
              <a:t>RGB: 121,189,232   </a:t>
            </a:r>
          </a:p>
          <a:p>
            <a:r>
              <a:rPr lang="en-US" sz="1200" baseline="30000">
                <a:solidFill>
                  <a:srgbClr val="113552"/>
                </a:solidFill>
              </a:rPr>
              <a:t>#79BDE8</a:t>
            </a:r>
          </a:p>
          <a:p>
            <a:endParaRPr lang="en-US" sz="1200" baseline="30000">
              <a:solidFill>
                <a:srgbClr val="113552"/>
              </a:solidFill>
            </a:endParaRPr>
          </a:p>
          <a:p>
            <a:r>
              <a:rPr lang="en-US" sz="1200" baseline="30000">
                <a:solidFill>
                  <a:srgbClr val="113552"/>
                </a:solidFill>
              </a:rPr>
              <a:t>Black text overlay </a:t>
            </a:r>
            <a:br>
              <a:rPr lang="en-US" sz="1200" baseline="30000">
                <a:solidFill>
                  <a:srgbClr val="113552"/>
                </a:solidFill>
              </a:rPr>
            </a:br>
            <a:r>
              <a:rPr lang="en-US" sz="1200" baseline="30000">
                <a:solidFill>
                  <a:srgbClr val="113552"/>
                </a:solidFill>
              </a:rPr>
              <a:t>for 508 compliancy</a:t>
            </a:r>
          </a:p>
        </p:txBody>
      </p:sp>
      <p:sp>
        <p:nvSpPr>
          <p:cNvPr id="12" name="Rectangle 11">
            <a:extLst>
              <a:ext uri="{FF2B5EF4-FFF2-40B4-BE49-F238E27FC236}">
                <a16:creationId xmlns:a16="http://schemas.microsoft.com/office/drawing/2014/main" id="{8559D5DB-9762-0500-22E8-4A49D9FE6BA4}"/>
              </a:ext>
            </a:extLst>
          </p:cNvPr>
          <p:cNvSpPr/>
          <p:nvPr userDrawn="1"/>
        </p:nvSpPr>
        <p:spPr>
          <a:xfrm>
            <a:off x="5754933" y="1744246"/>
            <a:ext cx="1413164" cy="1413164"/>
          </a:xfrm>
          <a:prstGeom prst="rect">
            <a:avLst/>
          </a:prstGeom>
          <a:solidFill>
            <a:srgbClr val="0F65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aseline="30000"/>
              <a:t>Verdant Green</a:t>
            </a:r>
            <a:br>
              <a:rPr lang="en-US" sz="1200" baseline="30000"/>
            </a:br>
            <a:endParaRPr lang="en-US" sz="1200" baseline="30000"/>
          </a:p>
          <a:p>
            <a:r>
              <a:rPr lang="en-US" sz="1200" baseline="30000"/>
              <a:t>CMYK: 88,36,79,28</a:t>
            </a:r>
          </a:p>
          <a:p>
            <a:r>
              <a:rPr lang="en-US" sz="1200" baseline="30000"/>
              <a:t>RGB: 15, 101, 72 </a:t>
            </a:r>
          </a:p>
          <a:p>
            <a:r>
              <a:rPr lang="en-US" sz="1200" baseline="30000"/>
              <a:t>#0F6548</a:t>
            </a:r>
          </a:p>
          <a:p>
            <a:endParaRPr lang="en-US" sz="1200" baseline="30000"/>
          </a:p>
          <a:p>
            <a:r>
              <a:rPr lang="en-US" sz="1200" baseline="30000"/>
              <a:t>White text overlay </a:t>
            </a:r>
            <a:br>
              <a:rPr lang="en-US" sz="1200" baseline="30000"/>
            </a:br>
            <a:r>
              <a:rPr lang="en-US" sz="1200" baseline="30000"/>
              <a:t>for 508 compliancy</a:t>
            </a:r>
          </a:p>
        </p:txBody>
      </p:sp>
      <p:sp>
        <p:nvSpPr>
          <p:cNvPr id="13" name="TextBox 12">
            <a:extLst>
              <a:ext uri="{FF2B5EF4-FFF2-40B4-BE49-F238E27FC236}">
                <a16:creationId xmlns:a16="http://schemas.microsoft.com/office/drawing/2014/main" id="{166E3336-4C22-6F0F-CAAD-F27B64D04E69}"/>
              </a:ext>
            </a:extLst>
          </p:cNvPr>
          <p:cNvSpPr txBox="1"/>
          <p:nvPr userDrawn="1"/>
        </p:nvSpPr>
        <p:spPr>
          <a:xfrm>
            <a:off x="773205" y="3590365"/>
            <a:ext cx="8760759" cy="2277547"/>
          </a:xfrm>
          <a:prstGeom prst="rect">
            <a:avLst/>
          </a:prstGeom>
          <a:noFill/>
        </p:spPr>
        <p:txBody>
          <a:bodyPr wrap="square" rtlCol="0">
            <a:spAutoFit/>
          </a:bodyPr>
          <a:lstStyle/>
          <a:p>
            <a:r>
              <a:rPr lang="en-US" sz="1600" b="1">
                <a:latin typeface="Segoe UI Variable Small" pitchFamily="2" charset="0"/>
              </a:rPr>
              <a:t>Fonts: </a:t>
            </a:r>
            <a:r>
              <a:rPr lang="en-US" sz="1200" b="0">
                <a:latin typeface="Segoe UI Variable Small" pitchFamily="2" charset="0"/>
              </a:rPr>
              <a:t>Segoe UI family, Arial as an alternate. We’ve set the template fonts to Segoe UI. Feel free to use any variation of Segoe UI, </a:t>
            </a:r>
            <a:r>
              <a:rPr lang="en-US" sz="1200" b="0">
                <a:latin typeface="Segoe UI Semibold" panose="020B0702040204020203" pitchFamily="34" charset="0"/>
                <a:cs typeface="Segoe UI Semibold" panose="020B0702040204020203" pitchFamily="34" charset="0"/>
              </a:rPr>
              <a:t>Bold</a:t>
            </a:r>
            <a:r>
              <a:rPr lang="en-US" sz="1200" b="0">
                <a:latin typeface="Segoe UI Variable Small" pitchFamily="2" charset="0"/>
              </a:rPr>
              <a:t>, </a:t>
            </a:r>
            <a:r>
              <a:rPr lang="en-US" sz="1200" b="0">
                <a:latin typeface="Segoe UI Light" panose="020B0502040204020203" pitchFamily="34" charset="0"/>
                <a:cs typeface="Segoe UI Light" panose="020B0502040204020203" pitchFamily="34" charset="0"/>
              </a:rPr>
              <a:t>Light</a:t>
            </a:r>
            <a:r>
              <a:rPr lang="en-US" sz="1200" b="0">
                <a:latin typeface="Segoe UI Variable Small" pitchFamily="2" charset="0"/>
              </a:rPr>
              <a:t>, etc. </a:t>
            </a:r>
          </a:p>
          <a:p>
            <a:endParaRPr lang="en-US" sz="1200" b="0">
              <a:latin typeface="Segoe UI Variable Small" pitchFamily="2" charset="0"/>
            </a:endParaRPr>
          </a:p>
          <a:p>
            <a:r>
              <a:rPr lang="en-US" sz="1200" b="0">
                <a:latin typeface="Segoe UI Variable Small" pitchFamily="2" charset="0"/>
              </a:rPr>
              <a:t>Same goes for Arial. </a:t>
            </a:r>
            <a:endParaRPr lang="en-US" sz="1600" b="0">
              <a:latin typeface="Segoe UI Variable Small" pitchFamily="2" charset="0"/>
            </a:endParaRPr>
          </a:p>
          <a:p>
            <a:endParaRPr lang="en-US" sz="1600" b="1">
              <a:latin typeface="Segoe UI Variable Small" pitchFamily="2" charset="0"/>
            </a:endParaRPr>
          </a:p>
          <a:p>
            <a:endParaRPr lang="en-US" sz="1600" b="1">
              <a:latin typeface="Segoe UI Variable Small" pitchFamily="2" charset="0"/>
            </a:endParaRPr>
          </a:p>
          <a:p>
            <a:r>
              <a:rPr lang="en-US" sz="1600" b="1">
                <a:latin typeface="Segoe UI Variable Small" pitchFamily="2" charset="0"/>
              </a:rPr>
              <a:t>Font sizing</a:t>
            </a:r>
          </a:p>
          <a:p>
            <a:r>
              <a:rPr lang="en-US" sz="1600">
                <a:latin typeface="Segoe UI Variable Small" pitchFamily="2" charset="0"/>
              </a:rPr>
              <a:t>Title header size: </a:t>
            </a:r>
            <a:r>
              <a:rPr lang="en-US" sz="2400">
                <a:latin typeface="Segoe UI Variable Small" pitchFamily="2" charset="0"/>
              </a:rPr>
              <a:t>24pts</a:t>
            </a:r>
            <a:r>
              <a:rPr lang="en-US">
                <a:latin typeface="Segoe UI Variable Small" pitchFamily="2" charset="0"/>
              </a:rPr>
              <a:t> </a:t>
            </a:r>
            <a:r>
              <a:rPr lang="en-US" sz="1200">
                <a:latin typeface="Segoe UI Variable Small" pitchFamily="2" charset="0"/>
              </a:rPr>
              <a:t>– This allows for long titles without shouting at the viewers</a:t>
            </a:r>
            <a:endParaRPr lang="en-US">
              <a:latin typeface="Segoe UI Variable Small" pitchFamily="2" charset="0"/>
            </a:endParaRPr>
          </a:p>
          <a:p>
            <a:r>
              <a:rPr lang="en-US" sz="1600">
                <a:latin typeface="Segoe UI Variable Small" pitchFamily="2" charset="0"/>
              </a:rPr>
              <a:t>Content size: </a:t>
            </a:r>
            <a:r>
              <a:rPr lang="en-US" sz="1200">
                <a:latin typeface="Segoe UI Variable Small" pitchFamily="2" charset="0"/>
              </a:rPr>
              <a:t>12pts </a:t>
            </a:r>
            <a:r>
              <a:rPr lang="en-US">
                <a:latin typeface="Segoe UI Variable Small" pitchFamily="2" charset="0"/>
              </a:rPr>
              <a:t>– </a:t>
            </a:r>
            <a:r>
              <a:rPr lang="en-US" sz="1600">
                <a:latin typeface="Segoe UI Variable Small" pitchFamily="2" charset="0"/>
              </a:rPr>
              <a:t>16pts max </a:t>
            </a:r>
            <a:endParaRPr lang="en-US">
              <a:latin typeface="Segoe UI Variable Small" pitchFamily="2" charset="0"/>
            </a:endParaRPr>
          </a:p>
        </p:txBody>
      </p:sp>
    </p:spTree>
    <p:extLst>
      <p:ext uri="{BB962C8B-B14F-4D97-AF65-F5344CB8AC3E}">
        <p14:creationId xmlns:p14="http://schemas.microsoft.com/office/powerpoint/2010/main" val="165881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FS">
    <p:bg>
      <p:bgPr>
        <a:gradFill flip="none" rotWithShape="1">
          <a:gsLst>
            <a:gs pos="33000">
              <a:schemeClr val="accent1">
                <a:lumMod val="67000"/>
              </a:schemeClr>
            </a:gs>
            <a:gs pos="100000">
              <a:srgbClr val="9CCDEE"/>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6D3F39-E6BA-9912-4481-FBD3B54021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4804" y="5870074"/>
            <a:ext cx="1370299" cy="462476"/>
          </a:xfrm>
          <a:prstGeom prst="rect">
            <a:avLst/>
          </a:prstGeom>
        </p:spPr>
      </p:pic>
      <p:sp>
        <p:nvSpPr>
          <p:cNvPr id="4" name="Footer Placeholder 1">
            <a:extLst>
              <a:ext uri="{FF2B5EF4-FFF2-40B4-BE49-F238E27FC236}">
                <a16:creationId xmlns:a16="http://schemas.microsoft.com/office/drawing/2014/main" id="{376AEC68-EA3A-8C0E-B093-A46DB529F89C}"/>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en-US">
              <a:solidFill>
                <a:schemeClr val="bg1"/>
              </a:solidFill>
            </a:endParaRPr>
          </a:p>
        </p:txBody>
      </p:sp>
      <p:sp>
        <p:nvSpPr>
          <p:cNvPr id="6" name="Slide Number Placeholder 2">
            <a:extLst>
              <a:ext uri="{FF2B5EF4-FFF2-40B4-BE49-F238E27FC236}">
                <a16:creationId xmlns:a16="http://schemas.microsoft.com/office/drawing/2014/main" id="{B2A65A1A-EC44-EC82-C130-85AB551D8DF8}"/>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bg1"/>
                </a:solidFill>
              </a:defRPr>
            </a:lvl1pPr>
          </a:lstStyle>
          <a:p>
            <a:fld id="{5B31A9B1-1F32-4BE2-A20A-D702F5386D78}" type="slidenum">
              <a:rPr lang="en-US" smtClean="0"/>
              <a:pPr/>
              <a:t>‹#›</a:t>
            </a:fld>
            <a:endParaRPr lang="en-US"/>
          </a:p>
        </p:txBody>
      </p:sp>
    </p:spTree>
    <p:extLst>
      <p:ext uri="{BB962C8B-B14F-4D97-AF65-F5344CB8AC3E}">
        <p14:creationId xmlns:p14="http://schemas.microsoft.com/office/powerpoint/2010/main" val="421039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sage Guide">
    <p:spTree>
      <p:nvGrpSpPr>
        <p:cNvPr id="1" name=""/>
        <p:cNvGrpSpPr/>
        <p:nvPr/>
      </p:nvGrpSpPr>
      <p:grpSpPr>
        <a:xfrm>
          <a:off x="0" y="0"/>
          <a:ext cx="0" cy="0"/>
          <a:chOff x="0" y="0"/>
          <a:chExt cx="0" cy="0"/>
        </a:xfrm>
      </p:grpSpPr>
      <p:cxnSp>
        <p:nvCxnSpPr>
          <p:cNvPr id="4" name="Straight Connector 3"/>
          <p:cNvCxnSpPr/>
          <p:nvPr userDrawn="1"/>
        </p:nvCxnSpPr>
        <p:spPr>
          <a:xfrm>
            <a:off x="609600" y="3124200"/>
            <a:ext cx="5760720" cy="0"/>
          </a:xfrm>
          <a:prstGeom prst="line">
            <a:avLst/>
          </a:prstGeom>
          <a:ln w="28575">
            <a:solidFill>
              <a:srgbClr val="043253"/>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492626" y="1104454"/>
            <a:ext cx="5870575" cy="646331"/>
          </a:xfrm>
          <a:prstGeom prst="rect">
            <a:avLst/>
          </a:prstGeom>
          <a:noFill/>
        </p:spPr>
        <p:txBody>
          <a:bodyPr wrap="square" rtlCol="0">
            <a:spAutoFit/>
          </a:bodyPr>
          <a:lstStyle/>
          <a:p>
            <a:pPr algn="l"/>
            <a:r>
              <a:rPr lang="en-US" sz="1800">
                <a:latin typeface="Arial" panose="020B0604020202020204" pitchFamily="34" charset="0"/>
                <a:cs typeface="Arial" panose="020B0604020202020204" pitchFamily="34" charset="0"/>
              </a:rPr>
              <a:t>Insert appropriate business line or product/service logo on the “Contact Information” slide.</a:t>
            </a:r>
          </a:p>
        </p:txBody>
      </p:sp>
      <p:sp>
        <p:nvSpPr>
          <p:cNvPr id="6" name="Title 2"/>
          <p:cNvSpPr txBox="1">
            <a:spLocks/>
          </p:cNvSpPr>
          <p:nvPr userDrawn="1"/>
        </p:nvSpPr>
        <p:spPr>
          <a:xfrm>
            <a:off x="711200" y="3200400"/>
            <a:ext cx="6146800" cy="29260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US" sz="2000"/>
              <a:t>General tips:</a:t>
            </a:r>
          </a:p>
          <a:p>
            <a:pPr marL="285750" indent="-285750">
              <a:buFont typeface="Arial" panose="020B0604020202020204" pitchFamily="34" charset="0"/>
              <a:buChar char="•"/>
            </a:pPr>
            <a:r>
              <a:rPr lang="en-US" sz="2000"/>
              <a:t>These templates</a:t>
            </a:r>
            <a:r>
              <a:rPr lang="en-US" sz="2000" baseline="0"/>
              <a:t> </a:t>
            </a:r>
            <a:r>
              <a:rPr lang="en-US" sz="2000"/>
              <a:t>can be used for all external and internal presentations.</a:t>
            </a:r>
          </a:p>
          <a:p>
            <a:pPr marL="285750" indent="-285750">
              <a:buFont typeface="Arial" panose="020B0604020202020204" pitchFamily="34" charset="0"/>
              <a:buChar char="•"/>
            </a:pPr>
            <a:r>
              <a:rPr lang="en-US" sz="2000"/>
              <a:t>Insert</a:t>
            </a:r>
            <a:r>
              <a:rPr lang="en-US" sz="2000" baseline="0"/>
              <a:t> page numbers from the “Insert” tab. </a:t>
            </a:r>
            <a:endParaRPr lang="en-US" sz="2000"/>
          </a:p>
          <a:p>
            <a:pPr marL="285750" marR="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a:t>Ensure all text is in “Arial” font.</a:t>
            </a:r>
          </a:p>
          <a:p>
            <a:pPr marL="285750" indent="-285750">
              <a:buFont typeface="Arial" panose="020B0604020202020204" pitchFamily="34" charset="0"/>
              <a:buChar char="•"/>
            </a:pPr>
            <a:r>
              <a:rPr lang="en-US" sz="2000"/>
              <a:t>If</a:t>
            </a:r>
            <a:r>
              <a:rPr lang="en-US" sz="2000" baseline="0"/>
              <a:t> color is used</a:t>
            </a:r>
            <a:r>
              <a:rPr lang="en-US" sz="2000"/>
              <a:t>, ensure color selection is consistent with the template.</a:t>
            </a:r>
          </a:p>
          <a:p>
            <a:pPr marL="285750" indent="-285750">
              <a:buFont typeface="Arial" panose="020B0604020202020204" pitchFamily="34" charset="0"/>
              <a:buChar char="•"/>
            </a:pPr>
            <a:r>
              <a:rPr lang="en-US" sz="2000"/>
              <a:t>For your reference, the Fiscal Service primary color palette is provided.</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74097" y="1104454"/>
            <a:ext cx="2816903" cy="17911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Connector 11"/>
          <p:cNvCxnSpPr/>
          <p:nvPr userDrawn="1"/>
        </p:nvCxnSpPr>
        <p:spPr>
          <a:xfrm>
            <a:off x="304800" y="892996"/>
            <a:ext cx="115824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userDrawn="1"/>
        </p:nvSpPr>
        <p:spPr>
          <a:xfrm>
            <a:off x="304800" y="152400"/>
            <a:ext cx="115824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nSpc>
                <a:spcPct val="110000"/>
              </a:lnSpc>
            </a:pPr>
            <a:r>
              <a:rPr lang="en-US" sz="3600"/>
              <a:t>PowerPoint Usage Guide</a:t>
            </a:r>
          </a:p>
        </p:txBody>
      </p:sp>
      <p:pic>
        <p:nvPicPr>
          <p:cNvPr id="7" name="Picture 6" descr="Logo&#10;&#10;AI-generated content may be incorrect.">
            <a:extLst>
              <a:ext uri="{FF2B5EF4-FFF2-40B4-BE49-F238E27FC236}">
                <a16:creationId xmlns:a16="http://schemas.microsoft.com/office/drawing/2014/main" id="{061ADBD0-86BE-91CC-0F4E-DE40C1A55B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7008" b="14368"/>
          <a:stretch>
            <a:fillRect/>
          </a:stretch>
        </p:blipFill>
        <p:spPr>
          <a:xfrm>
            <a:off x="10424804" y="5846273"/>
            <a:ext cx="1370298" cy="528927"/>
          </a:xfrm>
          <a:prstGeom prst="rect">
            <a:avLst/>
          </a:prstGeom>
        </p:spPr>
      </p:pic>
      <p:sp>
        <p:nvSpPr>
          <p:cNvPr id="8" name="Footer Placeholder 1">
            <a:extLst>
              <a:ext uri="{FF2B5EF4-FFF2-40B4-BE49-F238E27FC236}">
                <a16:creationId xmlns:a16="http://schemas.microsoft.com/office/drawing/2014/main" id="{412BBB80-0980-0C77-3144-A9520F143E03}"/>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9" name="Slide Number Placeholder 2">
            <a:extLst>
              <a:ext uri="{FF2B5EF4-FFF2-40B4-BE49-F238E27FC236}">
                <a16:creationId xmlns:a16="http://schemas.microsoft.com/office/drawing/2014/main" id="{15ED3232-1431-B58A-B21A-40BEA1C862AB}"/>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Tree>
    <p:extLst>
      <p:ext uri="{BB962C8B-B14F-4D97-AF65-F5344CB8AC3E}">
        <p14:creationId xmlns:p14="http://schemas.microsoft.com/office/powerpoint/2010/main" val="414633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FS">
    <p:bg>
      <p:bgPr>
        <a:gradFill flip="none" rotWithShape="1">
          <a:gsLst>
            <a:gs pos="81000">
              <a:srgbClr val="0F7D5C"/>
            </a:gs>
            <a:gs pos="0">
              <a:srgbClr val="9CCDEE"/>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376AEC68-EA3A-8C0E-B093-A46DB529F89C}"/>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en-US">
              <a:solidFill>
                <a:schemeClr val="bg1"/>
              </a:solidFill>
            </a:endParaRPr>
          </a:p>
        </p:txBody>
      </p:sp>
      <p:sp>
        <p:nvSpPr>
          <p:cNvPr id="6" name="Slide Number Placeholder 2">
            <a:extLst>
              <a:ext uri="{FF2B5EF4-FFF2-40B4-BE49-F238E27FC236}">
                <a16:creationId xmlns:a16="http://schemas.microsoft.com/office/drawing/2014/main" id="{B2A65A1A-EC44-EC82-C130-85AB551D8DF8}"/>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bg1"/>
                </a:solidFill>
              </a:defRPr>
            </a:lvl1pPr>
          </a:lstStyle>
          <a:p>
            <a:fld id="{5B31A9B1-1F32-4BE2-A20A-D702F5386D78}" type="slidenum">
              <a:rPr lang="en-US" smtClean="0"/>
              <a:pPr/>
              <a:t>‹#›</a:t>
            </a:fld>
            <a:endParaRPr lang="en-US"/>
          </a:p>
        </p:txBody>
      </p:sp>
      <p:pic>
        <p:nvPicPr>
          <p:cNvPr id="3" name="Picture 2">
            <a:extLst>
              <a:ext uri="{FF2B5EF4-FFF2-40B4-BE49-F238E27FC236}">
                <a16:creationId xmlns:a16="http://schemas.microsoft.com/office/drawing/2014/main" id="{812607BD-87AB-738A-AD00-F443927B7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4804" y="5870074"/>
            <a:ext cx="1370299" cy="462476"/>
          </a:xfrm>
          <a:prstGeom prst="rect">
            <a:avLst/>
          </a:prstGeom>
        </p:spPr>
      </p:pic>
    </p:spTree>
    <p:extLst>
      <p:ext uri="{BB962C8B-B14F-4D97-AF65-F5344CB8AC3E}">
        <p14:creationId xmlns:p14="http://schemas.microsoft.com/office/powerpoint/2010/main" val="273514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_FS">
    <p:bg>
      <p:bgPr>
        <a:gradFill flip="none" rotWithShape="1">
          <a:gsLst>
            <a:gs pos="33000">
              <a:srgbClr val="E8C11C"/>
            </a:gs>
            <a:gs pos="100000">
              <a:srgbClr val="11355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376AEC68-EA3A-8C0E-B093-A46DB529F89C}"/>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en-US">
              <a:solidFill>
                <a:schemeClr val="bg1"/>
              </a:solidFill>
            </a:endParaRPr>
          </a:p>
        </p:txBody>
      </p:sp>
      <p:sp>
        <p:nvSpPr>
          <p:cNvPr id="6" name="Slide Number Placeholder 2">
            <a:extLst>
              <a:ext uri="{FF2B5EF4-FFF2-40B4-BE49-F238E27FC236}">
                <a16:creationId xmlns:a16="http://schemas.microsoft.com/office/drawing/2014/main" id="{B2A65A1A-EC44-EC82-C130-85AB551D8DF8}"/>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bg1"/>
                </a:solidFill>
              </a:defRPr>
            </a:lvl1pPr>
          </a:lstStyle>
          <a:p>
            <a:fld id="{5B31A9B1-1F32-4BE2-A20A-D702F5386D78}" type="slidenum">
              <a:rPr lang="en-US" smtClean="0"/>
              <a:pPr/>
              <a:t>‹#›</a:t>
            </a:fld>
            <a:endParaRPr lang="en-US"/>
          </a:p>
        </p:txBody>
      </p:sp>
      <p:pic>
        <p:nvPicPr>
          <p:cNvPr id="2" name="Picture 1" descr="Logo&#10;&#10;AI-generated content may be incorrect.">
            <a:extLst>
              <a:ext uri="{FF2B5EF4-FFF2-40B4-BE49-F238E27FC236}">
                <a16:creationId xmlns:a16="http://schemas.microsoft.com/office/drawing/2014/main" id="{EFFA6B5A-E6FB-9ABC-B7E5-7183055F19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008" b="14368"/>
          <a:stretch>
            <a:fillRect/>
          </a:stretch>
        </p:blipFill>
        <p:spPr>
          <a:xfrm>
            <a:off x="10424804" y="5846273"/>
            <a:ext cx="1370298" cy="528927"/>
          </a:xfrm>
          <a:prstGeom prst="rect">
            <a:avLst/>
          </a:prstGeom>
        </p:spPr>
      </p:pic>
    </p:spTree>
    <p:extLst>
      <p:ext uri="{BB962C8B-B14F-4D97-AF65-F5344CB8AC3E}">
        <p14:creationId xmlns:p14="http://schemas.microsoft.com/office/powerpoint/2010/main" val="1114726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_FS">
    <p:bg>
      <p:bgPr>
        <a:gradFill flip="none" rotWithShape="1">
          <a:gsLst>
            <a:gs pos="0">
              <a:schemeClr val="bg1">
                <a:lumMod val="0"/>
                <a:lumOff val="100000"/>
              </a:schemeClr>
            </a:gs>
            <a:gs pos="73000">
              <a:srgbClr val="9CCDEE"/>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376AEC68-EA3A-8C0E-B093-A46DB529F89C}"/>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bg1"/>
                </a:solidFill>
              </a:defRPr>
            </a:lvl1pPr>
          </a:lstStyle>
          <a:p>
            <a:endParaRPr lang="en-US">
              <a:solidFill>
                <a:schemeClr val="bg1"/>
              </a:solidFill>
            </a:endParaRPr>
          </a:p>
        </p:txBody>
      </p:sp>
      <p:sp>
        <p:nvSpPr>
          <p:cNvPr id="6" name="Slide Number Placeholder 2">
            <a:extLst>
              <a:ext uri="{FF2B5EF4-FFF2-40B4-BE49-F238E27FC236}">
                <a16:creationId xmlns:a16="http://schemas.microsoft.com/office/drawing/2014/main" id="{B2A65A1A-EC44-EC82-C130-85AB551D8DF8}"/>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solidFill>
              </a:defRPr>
            </a:lvl1pPr>
          </a:lstStyle>
          <a:p>
            <a:fld id="{5B31A9B1-1F32-4BE2-A20A-D702F5386D78}" type="slidenum">
              <a:rPr lang="en-US" smtClean="0"/>
              <a:pPr/>
              <a:t>‹#›</a:t>
            </a:fld>
            <a:endParaRPr lang="en-US"/>
          </a:p>
        </p:txBody>
      </p:sp>
      <p:pic>
        <p:nvPicPr>
          <p:cNvPr id="2" name="Picture 1" descr="Logo&#10;&#10;AI-generated content may be incorrect.">
            <a:extLst>
              <a:ext uri="{FF2B5EF4-FFF2-40B4-BE49-F238E27FC236}">
                <a16:creationId xmlns:a16="http://schemas.microsoft.com/office/drawing/2014/main" id="{985FE894-B58D-B5B6-7D2D-1BAE16D935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008" b="14368"/>
          <a:stretch>
            <a:fillRect/>
          </a:stretch>
        </p:blipFill>
        <p:spPr>
          <a:xfrm>
            <a:off x="10424804" y="5846273"/>
            <a:ext cx="1370298" cy="528927"/>
          </a:xfrm>
          <a:prstGeom prst="rect">
            <a:avLst/>
          </a:prstGeom>
        </p:spPr>
      </p:pic>
    </p:spTree>
    <p:extLst>
      <p:ext uri="{BB962C8B-B14F-4D97-AF65-F5344CB8AC3E}">
        <p14:creationId xmlns:p14="http://schemas.microsoft.com/office/powerpoint/2010/main" val="120839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2621280" y="2606040"/>
            <a:ext cx="6949440" cy="1645920"/>
          </a:xfrm>
          <a:prstGeom prst="rect">
            <a:avLst/>
          </a:prstGeom>
        </p:spPr>
        <p:txBody>
          <a:bodyPr/>
          <a:lstStyle>
            <a:lvl1pPr marL="0" indent="0" algn="ctr">
              <a:buNone/>
              <a:defRPr sz="1600" baseline="0">
                <a:latin typeface="Arial" panose="020B0604020202020204" pitchFamily="34" charset="0"/>
                <a:cs typeface="Arial" panose="020B0604020202020204" pitchFamily="34" charset="0"/>
              </a:defRPr>
            </a:lvl1pPr>
          </a:lstStyle>
          <a:p>
            <a:r>
              <a:rPr lang="en-US"/>
              <a:t>Click picture to add business line or product/ service sub logo</a:t>
            </a:r>
          </a:p>
        </p:txBody>
      </p:sp>
      <p:pic>
        <p:nvPicPr>
          <p:cNvPr id="6" name="Picture 5" descr="Logo&#10;&#10;AI-generated content may be incorrect.">
            <a:extLst>
              <a:ext uri="{FF2B5EF4-FFF2-40B4-BE49-F238E27FC236}">
                <a16:creationId xmlns:a16="http://schemas.microsoft.com/office/drawing/2014/main" id="{7D5AEF1B-2D37-D08A-CD37-7FF9F7BF5A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008" b="14368"/>
          <a:stretch>
            <a:fillRect/>
          </a:stretch>
        </p:blipFill>
        <p:spPr>
          <a:xfrm>
            <a:off x="10424804" y="5846273"/>
            <a:ext cx="1370298" cy="528927"/>
          </a:xfrm>
          <a:prstGeom prst="rect">
            <a:avLst/>
          </a:prstGeom>
        </p:spPr>
      </p:pic>
      <p:sp>
        <p:nvSpPr>
          <p:cNvPr id="8" name="Footer Placeholder 1">
            <a:extLst>
              <a:ext uri="{FF2B5EF4-FFF2-40B4-BE49-F238E27FC236}">
                <a16:creationId xmlns:a16="http://schemas.microsoft.com/office/drawing/2014/main" id="{815915FF-41BD-58A3-732E-0A64939A889C}"/>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9" name="Slide Number Placeholder 2">
            <a:extLst>
              <a:ext uri="{FF2B5EF4-FFF2-40B4-BE49-F238E27FC236}">
                <a16:creationId xmlns:a16="http://schemas.microsoft.com/office/drawing/2014/main" id="{2B0F4F11-0ABC-971E-3783-81F554E2088A}"/>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Tree>
    <p:extLst>
      <p:ext uri="{BB962C8B-B14F-4D97-AF65-F5344CB8AC3E}">
        <p14:creationId xmlns:p14="http://schemas.microsoft.com/office/powerpoint/2010/main" val="956289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pic>
        <p:nvPicPr>
          <p:cNvPr id="7" name="Picture 6" descr="Background pattern&#10;&#10;AI-generated content may be incorrect.">
            <a:extLst>
              <a:ext uri="{FF2B5EF4-FFF2-40B4-BE49-F238E27FC236}">
                <a16:creationId xmlns:a16="http://schemas.microsoft.com/office/drawing/2014/main" id="{19721293-D7D8-755F-268D-36BB7FEA14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461" y="0"/>
            <a:ext cx="1861278" cy="1776173"/>
          </a:xfrm>
          <a:prstGeom prst="rect">
            <a:avLst/>
          </a:prstGeom>
        </p:spPr>
      </p:pic>
      <p:sp>
        <p:nvSpPr>
          <p:cNvPr id="5" name="Rectangle 4">
            <a:extLst>
              <a:ext uri="{FF2B5EF4-FFF2-40B4-BE49-F238E27FC236}">
                <a16:creationId xmlns:a16="http://schemas.microsoft.com/office/drawing/2014/main" id="{77F4B83E-7620-8D1B-58BF-637870A04960}"/>
              </a:ext>
            </a:extLst>
          </p:cNvPr>
          <p:cNvSpPr/>
          <p:nvPr userDrawn="1"/>
        </p:nvSpPr>
        <p:spPr>
          <a:xfrm>
            <a:off x="0" y="457432"/>
            <a:ext cx="4821980" cy="610487"/>
          </a:xfrm>
          <a:prstGeom prst="rect">
            <a:avLst/>
          </a:prstGeom>
          <a:solidFill>
            <a:srgbClr val="113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a:latin typeface="Arial" panose="020B0604020202020204" pitchFamily="34" charset="0"/>
              <a:cs typeface="Arial" panose="020B0604020202020204" pitchFamily="34" charset="0"/>
            </a:endParaRPr>
          </a:p>
        </p:txBody>
      </p:sp>
      <p:sp>
        <p:nvSpPr>
          <p:cNvPr id="22" name="Content Placeholder 21"/>
          <p:cNvSpPr>
            <a:spLocks noGrp="1"/>
          </p:cNvSpPr>
          <p:nvPr>
            <p:ph sz="quarter" idx="10" hasCustomPrompt="1"/>
          </p:nvPr>
        </p:nvSpPr>
        <p:spPr>
          <a:xfrm>
            <a:off x="2137986" y="1934054"/>
            <a:ext cx="9749214" cy="4238145"/>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1"/>
          <p:cNvSpPr>
            <a:spLocks noGrp="1"/>
          </p:cNvSpPr>
          <p:nvPr>
            <p:ph sz="quarter" idx="11" hasCustomPrompt="1"/>
          </p:nvPr>
        </p:nvSpPr>
        <p:spPr>
          <a:xfrm>
            <a:off x="118412" y="502531"/>
            <a:ext cx="4572000" cy="469662"/>
          </a:xfrm>
          <a:prstGeom prst="rect">
            <a:avLst/>
          </a:prstGeom>
        </p:spPr>
        <p:txBody>
          <a:bodyPr/>
          <a:lstStyle>
            <a:lvl1pPr marL="0" indent="0">
              <a:spcBef>
                <a:spcPts val="0"/>
              </a:spcBef>
              <a:buNone/>
              <a:defRPr sz="2400" b="1">
                <a:solidFill>
                  <a:schemeClr val="bg1"/>
                </a:solidFill>
                <a:latin typeface="Georgia" panose="02040502050405020303" pitchFamily="18"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sp>
        <p:nvSpPr>
          <p:cNvPr id="3" name="Footer Placeholder 1">
            <a:extLst>
              <a:ext uri="{FF2B5EF4-FFF2-40B4-BE49-F238E27FC236}">
                <a16:creationId xmlns:a16="http://schemas.microsoft.com/office/drawing/2014/main" id="{E2FB61C7-E6A2-68AC-57D0-448C47AC5030}"/>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4" name="Slide Number Placeholder 2">
            <a:extLst>
              <a:ext uri="{FF2B5EF4-FFF2-40B4-BE49-F238E27FC236}">
                <a16:creationId xmlns:a16="http://schemas.microsoft.com/office/drawing/2014/main" id="{18ED3286-F4AC-94A5-93E1-794B97E3F89A}"/>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pic>
        <p:nvPicPr>
          <p:cNvPr id="8" name="Picture 7" descr="Logo&#10;&#10;AI-generated content may be incorrect.">
            <a:extLst>
              <a:ext uri="{FF2B5EF4-FFF2-40B4-BE49-F238E27FC236}">
                <a16:creationId xmlns:a16="http://schemas.microsoft.com/office/drawing/2014/main" id="{B3D950CB-31B2-3A2A-1231-1E2C0706C7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6755" y="5841416"/>
            <a:ext cx="1444978" cy="661567"/>
          </a:xfrm>
          <a:prstGeom prst="rect">
            <a:avLst/>
          </a:prstGeom>
        </p:spPr>
      </p:pic>
    </p:spTree>
    <p:extLst>
      <p:ext uri="{BB962C8B-B14F-4D97-AF65-F5344CB8AC3E}">
        <p14:creationId xmlns:p14="http://schemas.microsoft.com/office/powerpoint/2010/main" val="358615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Content">
    <p:spTree>
      <p:nvGrpSpPr>
        <p:cNvPr id="1" name=""/>
        <p:cNvGrpSpPr/>
        <p:nvPr/>
      </p:nvGrpSpPr>
      <p:grpSpPr>
        <a:xfrm>
          <a:off x="0" y="0"/>
          <a:ext cx="0" cy="0"/>
          <a:chOff x="0" y="0"/>
          <a:chExt cx="0" cy="0"/>
        </a:xfrm>
      </p:grpSpPr>
      <p:pic>
        <p:nvPicPr>
          <p:cNvPr id="8" name="Picture 7" descr="Background pattern&#10;&#10;AI-generated content may be incorrect.">
            <a:extLst>
              <a:ext uri="{FF2B5EF4-FFF2-40B4-BE49-F238E27FC236}">
                <a16:creationId xmlns:a16="http://schemas.microsoft.com/office/drawing/2014/main" id="{50962B27-DC38-2096-C267-4B301954B4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462" y="0"/>
            <a:ext cx="1864418" cy="1767117"/>
          </a:xfrm>
          <a:prstGeom prst="rect">
            <a:avLst/>
          </a:prstGeom>
        </p:spPr>
      </p:pic>
      <p:sp>
        <p:nvSpPr>
          <p:cNvPr id="5" name="Rectangle 4">
            <a:extLst>
              <a:ext uri="{FF2B5EF4-FFF2-40B4-BE49-F238E27FC236}">
                <a16:creationId xmlns:a16="http://schemas.microsoft.com/office/drawing/2014/main" id="{77F4B83E-7620-8D1B-58BF-637870A04960}"/>
              </a:ext>
            </a:extLst>
          </p:cNvPr>
          <p:cNvSpPr/>
          <p:nvPr userDrawn="1"/>
        </p:nvSpPr>
        <p:spPr>
          <a:xfrm>
            <a:off x="0" y="457432"/>
            <a:ext cx="4821980" cy="610487"/>
          </a:xfrm>
          <a:prstGeom prst="rect">
            <a:avLst/>
          </a:prstGeom>
          <a:solidFill>
            <a:srgbClr val="113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a:latin typeface="Arial" panose="020B0604020202020204" pitchFamily="34" charset="0"/>
              <a:cs typeface="Arial" panose="020B0604020202020204" pitchFamily="34" charset="0"/>
            </a:endParaRPr>
          </a:p>
        </p:txBody>
      </p:sp>
      <p:sp>
        <p:nvSpPr>
          <p:cNvPr id="22" name="Content Placeholder 21"/>
          <p:cNvSpPr>
            <a:spLocks noGrp="1"/>
          </p:cNvSpPr>
          <p:nvPr>
            <p:ph sz="quarter" idx="10" hasCustomPrompt="1"/>
          </p:nvPr>
        </p:nvSpPr>
        <p:spPr>
          <a:xfrm>
            <a:off x="2137986" y="1934054"/>
            <a:ext cx="9749214" cy="4238145"/>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pic>
        <p:nvPicPr>
          <p:cNvPr id="2" name="Picture 1" descr="Logo&#10;&#10;AI-generated content may be incorrect.">
            <a:extLst>
              <a:ext uri="{FF2B5EF4-FFF2-40B4-BE49-F238E27FC236}">
                <a16:creationId xmlns:a16="http://schemas.microsoft.com/office/drawing/2014/main" id="{5080B261-C959-C433-BD74-05B3688387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7008" b="14368"/>
          <a:stretch>
            <a:fillRect/>
          </a:stretch>
        </p:blipFill>
        <p:spPr>
          <a:xfrm>
            <a:off x="10424804" y="5846273"/>
            <a:ext cx="1370298" cy="528927"/>
          </a:xfrm>
          <a:prstGeom prst="rect">
            <a:avLst/>
          </a:prstGeom>
        </p:spPr>
      </p:pic>
      <p:sp>
        <p:nvSpPr>
          <p:cNvPr id="3" name="Footer Placeholder 1">
            <a:extLst>
              <a:ext uri="{FF2B5EF4-FFF2-40B4-BE49-F238E27FC236}">
                <a16:creationId xmlns:a16="http://schemas.microsoft.com/office/drawing/2014/main" id="{E2FB61C7-E6A2-68AC-57D0-448C47AC5030}"/>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4" name="Slide Number Placeholder 2">
            <a:extLst>
              <a:ext uri="{FF2B5EF4-FFF2-40B4-BE49-F238E27FC236}">
                <a16:creationId xmlns:a16="http://schemas.microsoft.com/office/drawing/2014/main" id="{18ED3286-F4AC-94A5-93E1-794B97E3F89A}"/>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
        <p:nvSpPr>
          <p:cNvPr id="6" name="Content Placeholder 21">
            <a:extLst>
              <a:ext uri="{FF2B5EF4-FFF2-40B4-BE49-F238E27FC236}">
                <a16:creationId xmlns:a16="http://schemas.microsoft.com/office/drawing/2014/main" id="{A0002E21-9A82-C2E4-94FF-8A4E0BAAEA06}"/>
              </a:ext>
            </a:extLst>
          </p:cNvPr>
          <p:cNvSpPr>
            <a:spLocks noGrp="1"/>
          </p:cNvSpPr>
          <p:nvPr>
            <p:ph sz="quarter" idx="11" hasCustomPrompt="1"/>
          </p:nvPr>
        </p:nvSpPr>
        <p:spPr>
          <a:xfrm>
            <a:off x="118412" y="502531"/>
            <a:ext cx="4572000" cy="469662"/>
          </a:xfrm>
          <a:prstGeom prst="rect">
            <a:avLst/>
          </a:prstGeom>
        </p:spPr>
        <p:txBody>
          <a:bodyPr/>
          <a:lstStyle>
            <a:lvl1pPr marL="0" indent="0">
              <a:spcBef>
                <a:spcPts val="0"/>
              </a:spcBef>
              <a:buNone/>
              <a:defRPr sz="2400" b="1">
                <a:solidFill>
                  <a:schemeClr val="bg1"/>
                </a:solidFill>
                <a:latin typeface="Georgia" panose="02040502050405020303" pitchFamily="18"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spTree>
    <p:extLst>
      <p:ext uri="{BB962C8B-B14F-4D97-AF65-F5344CB8AC3E}">
        <p14:creationId xmlns:p14="http://schemas.microsoft.com/office/powerpoint/2010/main" val="136445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ext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3BD0A3-A2DE-91C0-3ADA-AB8EF01062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70" y="0"/>
            <a:ext cx="1859710" cy="1768686"/>
          </a:xfrm>
          <a:prstGeom prst="rect">
            <a:avLst/>
          </a:prstGeom>
        </p:spPr>
      </p:pic>
      <p:sp>
        <p:nvSpPr>
          <p:cNvPr id="5" name="Rectangle 4">
            <a:extLst>
              <a:ext uri="{FF2B5EF4-FFF2-40B4-BE49-F238E27FC236}">
                <a16:creationId xmlns:a16="http://schemas.microsoft.com/office/drawing/2014/main" id="{77F4B83E-7620-8D1B-58BF-637870A04960}"/>
              </a:ext>
            </a:extLst>
          </p:cNvPr>
          <p:cNvSpPr/>
          <p:nvPr userDrawn="1"/>
        </p:nvSpPr>
        <p:spPr>
          <a:xfrm>
            <a:off x="0" y="457432"/>
            <a:ext cx="4821980" cy="610487"/>
          </a:xfrm>
          <a:prstGeom prst="rect">
            <a:avLst/>
          </a:prstGeom>
          <a:solidFill>
            <a:srgbClr val="E8C1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userDrawn="1"/>
        </p:nvSpPr>
        <p:spPr>
          <a:xfrm>
            <a:off x="304800" y="965676"/>
            <a:ext cx="115824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a:latin typeface="Arial" panose="020B0604020202020204" pitchFamily="34" charset="0"/>
              <a:cs typeface="Arial" panose="020B0604020202020204" pitchFamily="34" charset="0"/>
            </a:endParaRPr>
          </a:p>
        </p:txBody>
      </p:sp>
      <p:sp>
        <p:nvSpPr>
          <p:cNvPr id="22" name="Content Placeholder 21"/>
          <p:cNvSpPr>
            <a:spLocks noGrp="1"/>
          </p:cNvSpPr>
          <p:nvPr>
            <p:ph sz="quarter" idx="10" hasCustomPrompt="1"/>
          </p:nvPr>
        </p:nvSpPr>
        <p:spPr>
          <a:xfrm>
            <a:off x="2137986" y="1934054"/>
            <a:ext cx="9749214" cy="4238145"/>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1"/>
          <p:cNvSpPr>
            <a:spLocks noGrp="1"/>
          </p:cNvSpPr>
          <p:nvPr>
            <p:ph sz="quarter" idx="11" hasCustomPrompt="1"/>
          </p:nvPr>
        </p:nvSpPr>
        <p:spPr>
          <a:xfrm>
            <a:off x="118412" y="502531"/>
            <a:ext cx="4572000" cy="469662"/>
          </a:xfrm>
          <a:prstGeom prst="rect">
            <a:avLst/>
          </a:prstGeom>
        </p:spPr>
        <p:txBody>
          <a:bodyPr/>
          <a:lstStyle>
            <a:lvl1pPr marL="0" indent="0">
              <a:spcBef>
                <a:spcPts val="0"/>
              </a:spcBef>
              <a:buNone/>
              <a:defRPr sz="2400" b="1">
                <a:solidFill>
                  <a:srgbClr val="00206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text</a:t>
            </a:r>
          </a:p>
        </p:txBody>
      </p:sp>
      <p:pic>
        <p:nvPicPr>
          <p:cNvPr id="2" name="Picture 1" descr="Logo&#10;&#10;AI-generated content may be incorrect.">
            <a:extLst>
              <a:ext uri="{FF2B5EF4-FFF2-40B4-BE49-F238E27FC236}">
                <a16:creationId xmlns:a16="http://schemas.microsoft.com/office/drawing/2014/main" id="{5080B261-C959-C433-BD74-05B3688387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7008" b="14368"/>
          <a:stretch>
            <a:fillRect/>
          </a:stretch>
        </p:blipFill>
        <p:spPr>
          <a:xfrm>
            <a:off x="10424804" y="5846273"/>
            <a:ext cx="1370298" cy="528927"/>
          </a:xfrm>
          <a:prstGeom prst="rect">
            <a:avLst/>
          </a:prstGeom>
        </p:spPr>
      </p:pic>
      <p:sp>
        <p:nvSpPr>
          <p:cNvPr id="3" name="Footer Placeholder 1">
            <a:extLst>
              <a:ext uri="{FF2B5EF4-FFF2-40B4-BE49-F238E27FC236}">
                <a16:creationId xmlns:a16="http://schemas.microsoft.com/office/drawing/2014/main" id="{E2FB61C7-E6A2-68AC-57D0-448C47AC5030}"/>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4" name="Slide Number Placeholder 2">
            <a:extLst>
              <a:ext uri="{FF2B5EF4-FFF2-40B4-BE49-F238E27FC236}">
                <a16:creationId xmlns:a16="http://schemas.microsoft.com/office/drawing/2014/main" id="{18ED3286-F4AC-94A5-93E1-794B97E3F89A}"/>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Tree>
    <p:extLst>
      <p:ext uri="{BB962C8B-B14F-4D97-AF65-F5344CB8AC3E}">
        <p14:creationId xmlns:p14="http://schemas.microsoft.com/office/powerpoint/2010/main" val="72977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A87CF2-126F-E16F-656A-8D4FD1FCF0EF}"/>
              </a:ext>
            </a:extLst>
          </p:cNvPr>
          <p:cNvSpPr>
            <a:spLocks noGrp="1"/>
          </p:cNvSpPr>
          <p:nvPr>
            <p:ph type="ftr" sz="quarter" idx="3"/>
          </p:nvPr>
        </p:nvSpPr>
        <p:spPr>
          <a:xfrm>
            <a:off x="242853"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3" name="Slide Number Placeholder 2">
            <a:extLst>
              <a:ext uri="{FF2B5EF4-FFF2-40B4-BE49-F238E27FC236}">
                <a16:creationId xmlns:a16="http://schemas.microsoft.com/office/drawing/2014/main" id="{7033CE18-E305-85A7-1160-740DDC978751}"/>
              </a:ext>
            </a:extLst>
          </p:cNvPr>
          <p:cNvSpPr>
            <a:spLocks noGrp="1"/>
          </p:cNvSpPr>
          <p:nvPr>
            <p:ph type="sldNum" sz="quarter" idx="4"/>
          </p:nvPr>
        </p:nvSpPr>
        <p:spPr>
          <a:xfrm>
            <a:off x="11597749" y="6356350"/>
            <a:ext cx="492833"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31A9B1-1F32-4BE2-A20A-D702F5386D78}" type="slidenum">
              <a:rPr lang="en-US" smtClean="0"/>
              <a:pPr/>
              <a:t>‹#›</a:t>
            </a:fld>
            <a:endParaRPr lang="en-US" sz="1000"/>
          </a:p>
        </p:txBody>
      </p:sp>
      <p:sp>
        <p:nvSpPr>
          <p:cNvPr id="4" name="Rectangle 3">
            <a:extLst>
              <a:ext uri="{FF2B5EF4-FFF2-40B4-BE49-F238E27FC236}">
                <a16:creationId xmlns:a16="http://schemas.microsoft.com/office/drawing/2014/main" id="{DB1B7DE4-77EB-24E3-485E-2CC36B1DEDC9}"/>
              </a:ext>
            </a:extLst>
          </p:cNvPr>
          <p:cNvSpPr/>
          <p:nvPr userDrawn="1"/>
        </p:nvSpPr>
        <p:spPr>
          <a:xfrm>
            <a:off x="0" y="6721475"/>
            <a:ext cx="12192000" cy="1365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6684"/>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69" r:id="rId5"/>
    <p:sldLayoutId id="2147483658" r:id="rId6"/>
    <p:sldLayoutId id="2147483650" r:id="rId7"/>
    <p:sldLayoutId id="2147483660" r:id="rId8"/>
    <p:sldLayoutId id="2147483663" r:id="rId9"/>
    <p:sldLayoutId id="2147483662" r:id="rId10"/>
    <p:sldLayoutId id="2147483659" r:id="rId11"/>
    <p:sldLayoutId id="2147483661" r:id="rId12"/>
    <p:sldLayoutId id="2147483665" r:id="rId13"/>
    <p:sldLayoutId id="2147483664" r:id="rId14"/>
    <p:sldLayoutId id="2147483652" r:id="rId15"/>
    <p:sldLayoutId id="2147483653" r:id="rId16"/>
    <p:sldLayoutId id="2147483655" r:id="rId17"/>
    <p:sldLayoutId id="2147483670" r:id="rId18"/>
    <p:sldLayoutId id="2147483656" r:id="rId19"/>
    <p:sldLayoutId id="2147483657"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mailto:GTAS.Team@fiscal.treasury.gov" TargetMode="External"/><Relationship Id="rId2" Type="http://schemas.openxmlformats.org/officeDocument/2006/relationships/hyperlink" Target="mailto:Daniel.Adams@fiscal.treasury.gov"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805084" y="3630561"/>
            <a:ext cx="7772400" cy="1238250"/>
          </a:xfrm>
          <a:prstGeom prst="rect">
            <a:avLst/>
          </a:prstGeom>
        </p:spPr>
        <p:txBody>
          <a:bodyPr vert="horz" lIns="91440" tIns="45720" rIns="91440" bIns="45720" rtlCol="0" anchor="ctr">
            <a:normAutofit fontScale="92500"/>
          </a:bodyPr>
          <a:lstStyle>
            <a:lvl1pPr algn="r" defTabSz="914400" rtl="0" eaLnBrk="1" latinLnBrk="0" hangingPunct="1">
              <a:spcBef>
                <a:spcPct val="0"/>
              </a:spcBef>
              <a:buNone/>
              <a:defRPr sz="3200" kern="1200">
                <a:solidFill>
                  <a:srgbClr val="043253"/>
                </a:solidFill>
                <a:latin typeface="Arial" panose="020B0604020202020204" pitchFamily="34" charset="0"/>
                <a:ea typeface="+mj-ea"/>
                <a:cs typeface="Arial" panose="020B0604020202020204" pitchFamily="34" charset="0"/>
              </a:defRPr>
            </a:lvl1pPr>
          </a:lstStyle>
          <a:p>
            <a:pPr>
              <a:defRPr/>
            </a:pPr>
            <a:r>
              <a:rPr lang="en-US" sz="4800" b="1"/>
              <a:t>GTAS - Future API Offerings</a:t>
            </a:r>
            <a:br>
              <a:rPr lang="en-US" sz="4800"/>
            </a:br>
            <a:r>
              <a:rPr lang="en-US" b="1"/>
              <a:t>USSGL TFM &amp; ATB Bulk File APIs</a:t>
            </a:r>
          </a:p>
        </p:txBody>
      </p:sp>
      <p:sp>
        <p:nvSpPr>
          <p:cNvPr id="7" name="Subtitle 2"/>
          <p:cNvSpPr txBox="1">
            <a:spLocks/>
          </p:cNvSpPr>
          <p:nvPr/>
        </p:nvSpPr>
        <p:spPr>
          <a:xfrm>
            <a:off x="3281106" y="5154561"/>
            <a:ext cx="8296379" cy="838200"/>
          </a:xfrm>
          <a:prstGeom prst="rect">
            <a:avLst/>
          </a:prstGeom>
          <a:noFill/>
        </p:spPr>
        <p:txBody>
          <a:bodyPr vert="horz" lIns="91440" tIns="45720" rIns="91440" bIns="45720" rtlCol="0">
            <a:normAutofit/>
          </a:bodyPr>
          <a:lstStyle>
            <a:lvl1pPr marL="0" indent="0" algn="r" defTabSz="914400" rtl="0" eaLnBrk="1" latinLnBrk="0" hangingPunct="1">
              <a:spcBef>
                <a:spcPct val="20000"/>
              </a:spcBef>
              <a:buFont typeface="Arial" panose="020B0604020202020204" pitchFamily="34" charset="0"/>
              <a:buNone/>
              <a:defRPr sz="1800" kern="1200" baseline="0">
                <a:solidFill>
                  <a:srgbClr val="043253"/>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r>
              <a:rPr lang="en-US" dirty="0"/>
              <a:t>Dan Adams</a:t>
            </a:r>
          </a:p>
          <a:p>
            <a:pPr>
              <a:defRPr/>
            </a:pPr>
            <a:r>
              <a:rPr lang="en-US" dirty="0"/>
              <a:t>4/22/2026</a:t>
            </a:r>
          </a:p>
        </p:txBody>
      </p:sp>
      <p:pic>
        <p:nvPicPr>
          <p:cNvPr id="15" name="Picture 14" descr="Logo&#10;&#10;AI-generated content may be incorrect.">
            <a:extLst>
              <a:ext uri="{FF2B5EF4-FFF2-40B4-BE49-F238E27FC236}">
                <a16:creationId xmlns:a16="http://schemas.microsoft.com/office/drawing/2014/main" id="{6530C375-2D9A-A68C-022A-472882D15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0" y="226943"/>
            <a:ext cx="2286521" cy="2159492"/>
          </a:xfrm>
          <a:prstGeom prst="rect">
            <a:avLst/>
          </a:prstGeom>
        </p:spPr>
      </p:pic>
    </p:spTree>
    <p:extLst>
      <p:ext uri="{BB962C8B-B14F-4D97-AF65-F5344CB8AC3E}">
        <p14:creationId xmlns:p14="http://schemas.microsoft.com/office/powerpoint/2010/main" val="28101435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8091F-7B3F-8578-6AB6-9A0D169DDDC7}"/>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80D2C8F-6ED9-815A-DCED-0DE8459C13A6}"/>
              </a:ext>
            </a:extLst>
          </p:cNvPr>
          <p:cNvSpPr>
            <a:spLocks noGrp="1"/>
          </p:cNvSpPr>
          <p:nvPr>
            <p:ph sz="quarter" idx="4294967295"/>
          </p:nvPr>
        </p:nvSpPr>
        <p:spPr>
          <a:xfrm>
            <a:off x="118412" y="502531"/>
            <a:ext cx="4572000" cy="469662"/>
          </a:xfrm>
          <a:prstGeom prst="rect">
            <a:avLst/>
          </a:prstGeom>
        </p:spPr>
        <p:txBody>
          <a:bodyPr/>
          <a:lstStyle/>
          <a:p>
            <a:pPr marL="0" indent="0">
              <a:buNone/>
            </a:pPr>
            <a:r>
              <a:rPr lang="en-US" sz="2800" b="1">
                <a:latin typeface="Georgia" panose="02040502050405020303" pitchFamily="18" charset="0"/>
              </a:rPr>
              <a:t>USSGL TFM API</a:t>
            </a:r>
          </a:p>
        </p:txBody>
      </p:sp>
      <p:sp>
        <p:nvSpPr>
          <p:cNvPr id="13" name="Content Placeholder 12">
            <a:extLst>
              <a:ext uri="{FF2B5EF4-FFF2-40B4-BE49-F238E27FC236}">
                <a16:creationId xmlns:a16="http://schemas.microsoft.com/office/drawing/2014/main" id="{74492E75-BC95-F40C-2DF4-43DAF3CE7D15}"/>
              </a:ext>
            </a:extLst>
          </p:cNvPr>
          <p:cNvSpPr>
            <a:spLocks noGrp="1"/>
          </p:cNvSpPr>
          <p:nvPr>
            <p:ph sz="quarter" idx="12"/>
          </p:nvPr>
        </p:nvSpPr>
        <p:spPr/>
        <p:txBody>
          <a:bodyPr/>
          <a:lstStyle/>
          <a:p>
            <a:pPr marL="0" indent="0"/>
            <a:r>
              <a:rPr lang="en-US" sz="1050" dirty="0"/>
              <a:t>Expected Users</a:t>
            </a:r>
          </a:p>
          <a:p>
            <a:pPr marL="171450" indent="-171450">
              <a:buFont typeface="Arial" panose="020B0604020202020204" pitchFamily="34" charset="0"/>
              <a:buChar char="•"/>
            </a:pPr>
            <a:r>
              <a:rPr lang="en-US" b="0" dirty="0"/>
              <a:t>Agencies</a:t>
            </a:r>
          </a:p>
          <a:p>
            <a:pPr marL="171450" indent="-171450">
              <a:buFont typeface="Arial" panose="020B0604020202020204" pitchFamily="34" charset="0"/>
              <a:buChar char="•"/>
            </a:pPr>
            <a:r>
              <a:rPr lang="en-US" b="0" dirty="0"/>
              <a:t>ARC</a:t>
            </a:r>
          </a:p>
          <a:p>
            <a:pPr marL="171450" indent="-171450">
              <a:buFont typeface="Arial" panose="020B0604020202020204" pitchFamily="34" charset="0"/>
              <a:buChar char="•"/>
            </a:pPr>
            <a:r>
              <a:rPr lang="en-US" b="0" dirty="0"/>
              <a:t>OMB</a:t>
            </a:r>
          </a:p>
          <a:p>
            <a:endParaRPr lang="en-US" dirty="0"/>
          </a:p>
        </p:txBody>
      </p:sp>
      <p:sp>
        <p:nvSpPr>
          <p:cNvPr id="3" name="TextBox 2">
            <a:extLst>
              <a:ext uri="{FF2B5EF4-FFF2-40B4-BE49-F238E27FC236}">
                <a16:creationId xmlns:a16="http://schemas.microsoft.com/office/drawing/2014/main" id="{8F0E4D54-8BC9-CC5A-296F-DAEFAFBFFDAB}"/>
              </a:ext>
            </a:extLst>
          </p:cNvPr>
          <p:cNvSpPr txBox="1"/>
          <p:nvPr/>
        </p:nvSpPr>
        <p:spPr>
          <a:xfrm>
            <a:off x="2266950" y="1476375"/>
            <a:ext cx="9451649" cy="4293483"/>
          </a:xfrm>
          <a:prstGeom prst="rect">
            <a:avLst/>
          </a:prstGeom>
          <a:noFill/>
        </p:spPr>
        <p:txBody>
          <a:bodyPr wrap="square" lIns="91440" tIns="45720" rIns="91440" bIns="45720" rtlCol="0" anchor="t">
            <a:spAutoFit/>
          </a:bodyPr>
          <a:lstStyle/>
          <a:p>
            <a:r>
              <a:rPr lang="en-US" sz="1700" dirty="0"/>
              <a:t>The USSGL TFM API will offer the ability for Agencies to request the open period's USSGL TFM configurations to be consumed by their accounting or reference systems. It will support the following datasets:</a:t>
            </a:r>
          </a:p>
          <a:p>
            <a:endParaRPr lang="en-US" dirty="0"/>
          </a:p>
          <a:p>
            <a:pPr marL="742950" lvl="1" indent="-285750">
              <a:buFont typeface="Arial" panose="020B0604020202020204" pitchFamily="34" charset="0"/>
              <a:buChar char="•"/>
            </a:pPr>
            <a:r>
              <a:rPr lang="en-US" sz="1400" dirty="0"/>
              <a:t>USSGL Chart of Accounts</a:t>
            </a:r>
          </a:p>
          <a:p>
            <a:pPr marL="742950" lvl="1" indent="-285750">
              <a:buFont typeface="Arial" panose="020B0604020202020204" pitchFamily="34" charset="0"/>
              <a:buChar char="•"/>
            </a:pPr>
            <a:r>
              <a:rPr lang="en-US" sz="1400" dirty="0"/>
              <a:t>USSGL Accounts and Definitions</a:t>
            </a:r>
          </a:p>
          <a:p>
            <a:pPr marL="742950" lvl="1" indent="-285750">
              <a:buFont typeface="Arial" panose="020B0604020202020204" pitchFamily="34" charset="0"/>
              <a:buChar char="•"/>
            </a:pPr>
            <a:r>
              <a:rPr lang="en-US" sz="1400" dirty="0"/>
              <a:t>USSGL Account Transactions</a:t>
            </a:r>
          </a:p>
          <a:p>
            <a:pPr marL="742950" lvl="1" indent="-285750">
              <a:buFont typeface="Arial" panose="020B0604020202020204" pitchFamily="34" charset="0"/>
              <a:buChar char="•"/>
            </a:pPr>
            <a:r>
              <a:rPr lang="en-US" sz="1400" dirty="0"/>
              <a:t>USSGL Account Attributes and Definitions</a:t>
            </a:r>
          </a:p>
          <a:p>
            <a:pPr marL="742950" lvl="1" indent="-285750">
              <a:buFont typeface="Arial" panose="020B0604020202020204" pitchFamily="34" charset="0"/>
              <a:buChar char="•"/>
            </a:pPr>
            <a:r>
              <a:rPr lang="en-US" sz="1400" dirty="0"/>
              <a:t>USSGL Crosswalks to Financial Statements</a:t>
            </a:r>
          </a:p>
          <a:p>
            <a:pPr marL="742950" lvl="1" indent="-285750">
              <a:buFont typeface="Arial" panose="020B0604020202020204" pitchFamily="34" charset="0"/>
              <a:buChar char="•"/>
            </a:pPr>
            <a:r>
              <a:rPr lang="en-US" sz="1400" dirty="0"/>
              <a:t>GTAS Validations and Edits</a:t>
            </a:r>
          </a:p>
          <a:p>
            <a:endParaRPr lang="en-US" dirty="0"/>
          </a:p>
          <a:p>
            <a:r>
              <a:rPr lang="en-US" sz="1700" b="1" dirty="0"/>
              <a:t>Benefit: </a:t>
            </a:r>
            <a:r>
              <a:rPr lang="en-US" sz="1700" dirty="0"/>
              <a:t>Users will gain direct access to TFM configurations, no longer requiring the need to download the JSON file from the TFM website or wait until their ATB data is uploaded into GTAS.  </a:t>
            </a:r>
          </a:p>
          <a:p>
            <a:endParaRPr lang="en-US" sz="1700" dirty="0"/>
          </a:p>
          <a:p>
            <a:r>
              <a:rPr lang="en-US" sz="1700" b="1" dirty="0"/>
              <a:t>Availability: </a:t>
            </a:r>
            <a:r>
              <a:rPr lang="en-US" sz="1700" dirty="0"/>
              <a:t>The USSGL TFM API has been fully developed, and Fiscal Service is actively working to make this available in the QSMO Marketplace.</a:t>
            </a:r>
          </a:p>
          <a:p>
            <a:endParaRPr lang="en-US" sz="1700" dirty="0"/>
          </a:p>
        </p:txBody>
      </p:sp>
    </p:spTree>
    <p:extLst>
      <p:ext uri="{BB962C8B-B14F-4D97-AF65-F5344CB8AC3E}">
        <p14:creationId xmlns:p14="http://schemas.microsoft.com/office/powerpoint/2010/main" val="39705051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03E69-0E30-409C-446D-D74D390E9B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EB22647-0A2C-4561-6B20-9C84F53A595F}"/>
              </a:ext>
            </a:extLst>
          </p:cNvPr>
          <p:cNvSpPr txBox="1"/>
          <p:nvPr/>
        </p:nvSpPr>
        <p:spPr>
          <a:xfrm>
            <a:off x="2266950" y="1476375"/>
            <a:ext cx="9451649" cy="2970044"/>
          </a:xfrm>
          <a:prstGeom prst="rect">
            <a:avLst/>
          </a:prstGeom>
          <a:noFill/>
        </p:spPr>
        <p:txBody>
          <a:bodyPr wrap="square" lIns="91440" tIns="45720" rIns="91440" bIns="45720" rtlCol="0" anchor="t">
            <a:spAutoFit/>
          </a:bodyPr>
          <a:lstStyle/>
          <a:p>
            <a:r>
              <a:rPr lang="en-US" sz="1700" dirty="0"/>
              <a:t>The ATB Bulk File API will offer direct connectivity between GTAS and ERP vendor platforms, thereby providing preparers the ability to upload their ATB submissions directly from the accounting systems.  </a:t>
            </a:r>
          </a:p>
          <a:p>
            <a:endParaRPr lang="en-US" sz="1700" dirty="0"/>
          </a:p>
          <a:p>
            <a:r>
              <a:rPr lang="en-US" sz="1700" b="1" dirty="0"/>
              <a:t>Benefit: </a:t>
            </a:r>
            <a:r>
              <a:rPr lang="en-US" sz="1700" dirty="0"/>
              <a:t>Users will no longer be required to export their ATB submissions out of their accounting systems and then manually upload them into GTAS. Connectivity between the two systems will increase efficiency and allow for more timely reporting of data.       </a:t>
            </a:r>
          </a:p>
          <a:p>
            <a:endParaRPr lang="en-US" sz="1700" dirty="0"/>
          </a:p>
          <a:p>
            <a:r>
              <a:rPr lang="en-US" sz="1700" b="1" dirty="0"/>
              <a:t>Availability: </a:t>
            </a:r>
            <a:r>
              <a:rPr lang="en-US" sz="1700" dirty="0"/>
              <a:t>The ATB Bulk File API will begin development in 2026, with the expectation that it will be available in the QSMO Marketplace in the future.</a:t>
            </a:r>
          </a:p>
          <a:p>
            <a:endParaRPr lang="en-US" sz="1700" dirty="0"/>
          </a:p>
        </p:txBody>
      </p:sp>
      <p:sp>
        <p:nvSpPr>
          <p:cNvPr id="12" name="Content Placeholder 11">
            <a:extLst>
              <a:ext uri="{FF2B5EF4-FFF2-40B4-BE49-F238E27FC236}">
                <a16:creationId xmlns:a16="http://schemas.microsoft.com/office/drawing/2014/main" id="{8A61A622-BC1A-B6E1-920D-FC97C08BF6DF}"/>
              </a:ext>
            </a:extLst>
          </p:cNvPr>
          <p:cNvSpPr>
            <a:spLocks noGrp="1"/>
          </p:cNvSpPr>
          <p:nvPr>
            <p:ph sz="quarter" idx="4294967295"/>
          </p:nvPr>
        </p:nvSpPr>
        <p:spPr>
          <a:xfrm>
            <a:off x="118412" y="502531"/>
            <a:ext cx="4572000" cy="469662"/>
          </a:xfrm>
          <a:prstGeom prst="rect">
            <a:avLst/>
          </a:prstGeom>
        </p:spPr>
        <p:txBody>
          <a:bodyPr/>
          <a:lstStyle/>
          <a:p>
            <a:pPr marL="0" indent="0">
              <a:buNone/>
            </a:pPr>
            <a:r>
              <a:rPr lang="en-US" sz="2800" b="1">
                <a:latin typeface="Georgia" panose="02040502050405020303" pitchFamily="18" charset="0"/>
              </a:rPr>
              <a:t>ATB Bulk File API</a:t>
            </a:r>
          </a:p>
        </p:txBody>
      </p:sp>
      <p:sp>
        <p:nvSpPr>
          <p:cNvPr id="13" name="Content Placeholder 12">
            <a:extLst>
              <a:ext uri="{FF2B5EF4-FFF2-40B4-BE49-F238E27FC236}">
                <a16:creationId xmlns:a16="http://schemas.microsoft.com/office/drawing/2014/main" id="{A27ADF83-4A87-6FF5-A355-33DFB5E037C8}"/>
              </a:ext>
            </a:extLst>
          </p:cNvPr>
          <p:cNvSpPr>
            <a:spLocks noGrp="1"/>
          </p:cNvSpPr>
          <p:nvPr>
            <p:ph sz="quarter" idx="12"/>
          </p:nvPr>
        </p:nvSpPr>
        <p:spPr/>
        <p:txBody>
          <a:bodyPr/>
          <a:lstStyle/>
          <a:p>
            <a:pPr marL="0" indent="0"/>
            <a:r>
              <a:rPr lang="en-US" sz="1050" dirty="0"/>
              <a:t>Expected Users</a:t>
            </a:r>
          </a:p>
          <a:p>
            <a:pPr marL="171450" indent="-171450">
              <a:buFont typeface="Arial" panose="020B0604020202020204" pitchFamily="34" charset="0"/>
              <a:buChar char="•"/>
            </a:pPr>
            <a:r>
              <a:rPr lang="en-US" b="0" dirty="0"/>
              <a:t>Agencies</a:t>
            </a:r>
          </a:p>
          <a:p>
            <a:pPr marL="171450" indent="-171450">
              <a:buFont typeface="Arial" panose="020B0604020202020204" pitchFamily="34" charset="0"/>
              <a:buChar char="•"/>
            </a:pPr>
            <a:r>
              <a:rPr lang="en-US" b="0" dirty="0"/>
              <a:t>ARC</a:t>
            </a:r>
          </a:p>
          <a:p>
            <a:endParaRPr lang="en-US" dirty="0"/>
          </a:p>
        </p:txBody>
      </p:sp>
    </p:spTree>
    <p:extLst>
      <p:ext uri="{BB962C8B-B14F-4D97-AF65-F5344CB8AC3E}">
        <p14:creationId xmlns:p14="http://schemas.microsoft.com/office/powerpoint/2010/main" val="147300289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AE139-4D3B-B1A7-94E5-F68313BB65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6EA7EC-8FFB-E2CF-742C-CBE4444B3021}"/>
              </a:ext>
            </a:extLst>
          </p:cNvPr>
          <p:cNvSpPr txBox="1"/>
          <p:nvPr/>
        </p:nvSpPr>
        <p:spPr>
          <a:xfrm>
            <a:off x="2266950" y="1476375"/>
            <a:ext cx="9451649" cy="3416320"/>
          </a:xfrm>
          <a:prstGeom prst="rect">
            <a:avLst/>
          </a:prstGeom>
          <a:noFill/>
        </p:spPr>
        <p:txBody>
          <a:bodyPr wrap="square" lIns="91440" tIns="45720" rIns="91440" bIns="45720" rtlCol="0" anchor="t">
            <a:spAutoFit/>
          </a:bodyPr>
          <a:lstStyle/>
          <a:p>
            <a:r>
              <a:rPr lang="en-US" sz="1700" b="1" u="sng" dirty="0"/>
              <a:t>Q&amp;A Sessions/Webinars</a:t>
            </a:r>
          </a:p>
          <a:p>
            <a:endParaRPr lang="en-US" sz="1700" b="1" dirty="0"/>
          </a:p>
          <a:p>
            <a:pPr marL="742950" lvl="1" indent="-285750">
              <a:buFont typeface="Arial" panose="020B0604020202020204" pitchFamily="34" charset="0"/>
              <a:buChar char="•"/>
            </a:pPr>
            <a:r>
              <a:rPr lang="en-US" sz="1600" dirty="0"/>
              <a:t>Opportunities for agencies and vendors to ask technical questions and provide feedback.  </a:t>
            </a:r>
          </a:p>
          <a:p>
            <a:endParaRPr lang="en-US" sz="1700" dirty="0"/>
          </a:p>
          <a:p>
            <a:endParaRPr lang="en-US" sz="1700" dirty="0"/>
          </a:p>
          <a:p>
            <a:r>
              <a:rPr lang="en-US" sz="1700" b="1" u="sng" dirty="0"/>
              <a:t>Feedback</a:t>
            </a:r>
          </a:p>
          <a:p>
            <a:endParaRPr lang="en-US" sz="1700" b="1" dirty="0"/>
          </a:p>
          <a:p>
            <a:pPr marL="742950" lvl="1" indent="-285750">
              <a:buFont typeface="Arial" panose="020B0604020202020204" pitchFamily="34" charset="0"/>
              <a:buChar char="•"/>
            </a:pPr>
            <a:r>
              <a:rPr lang="en-US" sz="1600" b="1" dirty="0"/>
              <a:t>USSGL TFM API - </a:t>
            </a:r>
            <a:r>
              <a:rPr lang="en-US" sz="1600" dirty="0"/>
              <a:t>Let us know how you have historically consumed this data and how you could use it to simplify your day-to-day.</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b="1" dirty="0"/>
              <a:t>ATB Bulk File API - </a:t>
            </a:r>
            <a:r>
              <a:rPr lang="en-US" sz="1600" dirty="0"/>
              <a:t>Let us know your current process for uploading ATB submissions and if there are any nuances that should be accounted for as we design the connection.   </a:t>
            </a:r>
          </a:p>
          <a:p>
            <a:endParaRPr lang="en-US" sz="1700" dirty="0"/>
          </a:p>
        </p:txBody>
      </p:sp>
      <p:sp>
        <p:nvSpPr>
          <p:cNvPr id="12" name="Content Placeholder 11">
            <a:extLst>
              <a:ext uri="{FF2B5EF4-FFF2-40B4-BE49-F238E27FC236}">
                <a16:creationId xmlns:a16="http://schemas.microsoft.com/office/drawing/2014/main" id="{9FBDEE6C-7046-DE27-21FE-A2DDA0C497D4}"/>
              </a:ext>
            </a:extLst>
          </p:cNvPr>
          <p:cNvSpPr>
            <a:spLocks noGrp="1"/>
          </p:cNvSpPr>
          <p:nvPr>
            <p:ph sz="quarter" idx="4294967295"/>
          </p:nvPr>
        </p:nvSpPr>
        <p:spPr>
          <a:xfrm>
            <a:off x="118412" y="502531"/>
            <a:ext cx="4572000" cy="469662"/>
          </a:xfrm>
          <a:prstGeom prst="rect">
            <a:avLst/>
          </a:prstGeom>
        </p:spPr>
        <p:txBody>
          <a:bodyPr/>
          <a:lstStyle/>
          <a:p>
            <a:pPr marL="0" indent="0">
              <a:buNone/>
            </a:pPr>
            <a:r>
              <a:rPr lang="en-US" sz="2800" b="1" dirty="0">
                <a:latin typeface="Georgia" panose="02040502050405020303" pitchFamily="18" charset="0"/>
              </a:rPr>
              <a:t>OUTREACH</a:t>
            </a:r>
          </a:p>
        </p:txBody>
      </p:sp>
    </p:spTree>
    <p:extLst>
      <p:ext uri="{BB962C8B-B14F-4D97-AF65-F5344CB8AC3E}">
        <p14:creationId xmlns:p14="http://schemas.microsoft.com/office/powerpoint/2010/main" val="119364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2659B-1AD3-C599-55A0-00A7EB48B6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271A7E-2539-5FB0-E6DA-DDE2A047DA51}"/>
              </a:ext>
            </a:extLst>
          </p:cNvPr>
          <p:cNvSpPr txBox="1"/>
          <p:nvPr/>
        </p:nvSpPr>
        <p:spPr>
          <a:xfrm>
            <a:off x="2266950" y="1476375"/>
            <a:ext cx="9451649" cy="3298339"/>
          </a:xfrm>
          <a:prstGeom prst="rect">
            <a:avLst/>
          </a:prstGeom>
          <a:noFill/>
        </p:spPr>
        <p:txBody>
          <a:bodyPr wrap="square" lIns="91440" tIns="45720" rIns="91440" bIns="45720" rtlCol="0" anchor="t">
            <a:spAutoFit/>
          </a:bodyPr>
          <a:lstStyle/>
          <a:p>
            <a:pPr marL="182880" indent="-914400"/>
            <a:r>
              <a:rPr lang="en-US" b="1" dirty="0">
                <a:latin typeface="Arial" panose="020B0604020202020204" pitchFamily="34" charset="0"/>
                <a:cs typeface="Arial" panose="020B0604020202020204" pitchFamily="34" charset="0"/>
              </a:rPr>
              <a:t>Daniel Adams, Senior Accountant</a:t>
            </a:r>
            <a:endParaRPr lang="en-US" dirty="0">
              <a:latin typeface="Arial" panose="020B0604020202020204" pitchFamily="34" charset="0"/>
              <a:cs typeface="Arial" panose="020B0604020202020204" pitchFamily="34" charset="0"/>
            </a:endParaRPr>
          </a:p>
          <a:p>
            <a:pPr marL="182880" indent="-914400"/>
            <a:r>
              <a:rPr lang="en-US" dirty="0">
                <a:latin typeface="Arial" panose="020B0604020202020204" pitchFamily="34" charset="0"/>
                <a:cs typeface="Arial" panose="020B0604020202020204" pitchFamily="34" charset="0"/>
              </a:rPr>
              <a:t>General Ledger &amp; Advisory Branch</a:t>
            </a:r>
          </a:p>
          <a:p>
            <a:pPr marL="182880" indent="-914400"/>
            <a:r>
              <a:rPr lang="en-US" dirty="0">
                <a:latin typeface="Arial" panose="020B0604020202020204" pitchFamily="34" charset="0"/>
                <a:cs typeface="Arial" panose="020B0604020202020204" pitchFamily="34" charset="0"/>
              </a:rPr>
              <a:t>Bureau of the Fiscal Service</a:t>
            </a:r>
          </a:p>
          <a:p>
            <a:pPr marL="182880" indent="-914400"/>
            <a:r>
              <a:rPr lang="en-US" dirty="0">
                <a:latin typeface="Arial" panose="020B0604020202020204" pitchFamily="34" charset="0"/>
                <a:cs typeface="Arial" panose="020B0604020202020204" pitchFamily="34" charset="0"/>
              </a:rPr>
              <a:t>(304) 480-5152</a:t>
            </a:r>
          </a:p>
          <a:p>
            <a:pPr marL="182880" indent="-914400">
              <a:spcAft>
                <a:spcPts val="800"/>
              </a:spcAft>
            </a:pPr>
            <a:r>
              <a:rPr lang="en-US" dirty="0">
                <a:latin typeface="Arial" panose="020B0604020202020204" pitchFamily="34" charset="0"/>
                <a:cs typeface="Arial" panose="020B0604020202020204" pitchFamily="34" charset="0"/>
                <a:hlinkClick r:id="rId2"/>
              </a:rPr>
              <a:t>Daniel.Adams@fiscal.treasury.gov</a:t>
            </a:r>
            <a:endParaRPr lang="en-US" dirty="0">
              <a:latin typeface="Arial" panose="020B0604020202020204" pitchFamily="34" charset="0"/>
              <a:cs typeface="Arial" panose="020B0604020202020204" pitchFamily="34" charset="0"/>
            </a:endParaRPr>
          </a:p>
          <a:p>
            <a:endParaRPr lang="en-US" sz="1700" dirty="0"/>
          </a:p>
          <a:p>
            <a:endParaRPr lang="en-US" sz="1700" dirty="0"/>
          </a:p>
          <a:p>
            <a:pPr marL="182880" indent="-914400"/>
            <a:r>
              <a:rPr lang="en-US" b="1" dirty="0">
                <a:latin typeface="Arial" panose="020B0604020202020204" pitchFamily="34" charset="0"/>
                <a:cs typeface="Arial" panose="020B0604020202020204" pitchFamily="34" charset="0"/>
              </a:rPr>
              <a:t>GTAS Team</a:t>
            </a:r>
            <a:endParaRPr lang="en-US" dirty="0">
              <a:latin typeface="Arial" panose="020B0604020202020204" pitchFamily="34" charset="0"/>
              <a:cs typeface="Arial" panose="020B0604020202020204" pitchFamily="34" charset="0"/>
            </a:endParaRPr>
          </a:p>
          <a:p>
            <a:pPr marL="182880" indent="-914400"/>
            <a:r>
              <a:rPr lang="en-US" dirty="0">
                <a:latin typeface="Arial" panose="020B0604020202020204" pitchFamily="34" charset="0"/>
                <a:cs typeface="Arial" panose="020B0604020202020204" pitchFamily="34" charset="0"/>
                <a:hlinkClick r:id="rId3"/>
              </a:rPr>
              <a:t>GTAS.Team@fiscal.treasury.gov</a:t>
            </a:r>
            <a:endParaRPr lang="en-US" dirty="0">
              <a:latin typeface="Arial" panose="020B0604020202020204" pitchFamily="34" charset="0"/>
              <a:cs typeface="Arial" panose="020B0604020202020204" pitchFamily="34" charset="0"/>
            </a:endParaRPr>
          </a:p>
          <a:p>
            <a:pPr marL="182880" indent="-914400">
              <a:spcAft>
                <a:spcPts val="800"/>
              </a:spcAft>
            </a:pPr>
            <a:endParaRPr lang="en-US" dirty="0">
              <a:latin typeface="Arial" panose="020B0604020202020204" pitchFamily="34" charset="0"/>
              <a:cs typeface="Arial" panose="020B0604020202020204" pitchFamily="34" charset="0"/>
            </a:endParaRPr>
          </a:p>
          <a:p>
            <a:endParaRPr lang="en-US" sz="1700" dirty="0"/>
          </a:p>
        </p:txBody>
      </p:sp>
      <p:sp>
        <p:nvSpPr>
          <p:cNvPr id="12" name="Content Placeholder 11">
            <a:extLst>
              <a:ext uri="{FF2B5EF4-FFF2-40B4-BE49-F238E27FC236}">
                <a16:creationId xmlns:a16="http://schemas.microsoft.com/office/drawing/2014/main" id="{E659EA28-5210-3BBA-BA3A-8C94973151C7}"/>
              </a:ext>
            </a:extLst>
          </p:cNvPr>
          <p:cNvSpPr>
            <a:spLocks noGrp="1"/>
          </p:cNvSpPr>
          <p:nvPr>
            <p:ph sz="quarter" idx="4294967295"/>
          </p:nvPr>
        </p:nvSpPr>
        <p:spPr>
          <a:xfrm>
            <a:off x="118412" y="502531"/>
            <a:ext cx="4572000" cy="469662"/>
          </a:xfrm>
          <a:prstGeom prst="rect">
            <a:avLst/>
          </a:prstGeom>
        </p:spPr>
        <p:txBody>
          <a:bodyPr/>
          <a:lstStyle/>
          <a:p>
            <a:pPr marL="0" indent="0">
              <a:buNone/>
            </a:pPr>
            <a:r>
              <a:rPr lang="en-US" sz="2800" b="1" dirty="0">
                <a:latin typeface="Georgia" panose="02040502050405020303" pitchFamily="18" charset="0"/>
              </a:rPr>
              <a:t>Contact Information</a:t>
            </a:r>
          </a:p>
        </p:txBody>
      </p:sp>
    </p:spTree>
    <p:extLst>
      <p:ext uri="{BB962C8B-B14F-4D97-AF65-F5344CB8AC3E}">
        <p14:creationId xmlns:p14="http://schemas.microsoft.com/office/powerpoint/2010/main" val="270472149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theme/theme1.xml><?xml version="1.0" encoding="utf-8"?>
<a:theme xmlns:a="http://schemas.openxmlformats.org/drawingml/2006/main" name="FS PPT Template">
  <a:themeElements>
    <a:clrScheme name="Fiscal Service Pallete">
      <a:dk1>
        <a:srgbClr val="000000"/>
      </a:dk1>
      <a:lt1>
        <a:sysClr val="window" lastClr="FFFFFF"/>
      </a:lt1>
      <a:dk2>
        <a:srgbClr val="9A9C9E"/>
      </a:dk2>
      <a:lt2>
        <a:srgbClr val="FFFFFF"/>
      </a:lt2>
      <a:accent1>
        <a:srgbClr val="092F57"/>
      </a:accent1>
      <a:accent2>
        <a:srgbClr val="9DA0A2"/>
      </a:accent2>
      <a:accent3>
        <a:srgbClr val="166938"/>
      </a:accent3>
      <a:accent4>
        <a:srgbClr val="D0D1D2"/>
      </a:accent4>
      <a:accent5>
        <a:srgbClr val="4395EB"/>
      </a:accent5>
      <a:accent6>
        <a:srgbClr val="92D050"/>
      </a:accent6>
      <a:hlink>
        <a:srgbClr val="092F57"/>
      </a:hlink>
      <a:folHlink>
        <a:srgbClr val="4971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rocedures-Instructions - 7209.01" ma:contentTypeID="0x010100F2A49D9997933B479E73B45BD20EE2CEBC001EAB6BA8E438C8439C8CCA134E0622FC" ma:contentTypeVersion="163" ma:contentTypeDescription="These are documents used for internal processes (also called Standard Operating Procedures - SOPs) and instructions available to the public on the Fiscal Service web site and other mediums.&#10;&#10;Cutoff when superseded, terminated, or abolished. Destroy 20 years after cutoff." ma:contentTypeScope="" ma:versionID="d443fbd8301c0c9b3d1a14e1ef118fc5">
  <xsd:schema xmlns:xsd="http://www.w3.org/2001/XMLSchema" xmlns:xs="http://www.w3.org/2001/XMLSchema" xmlns:p="http://schemas.microsoft.com/office/2006/metadata/properties" xmlns:ns1="http://schemas.microsoft.com/sharepoint/v3" xmlns:ns2="077ee27c-cd7f-49ea-bbed-c40511799fe1" xmlns:ns3="52222ef0-b167-44f5-92f7-438fda0857cd" xmlns:ns4="5edbe80d-e595-46b9-be3c-e61540003b6e" xmlns:ns5="cfca732e-1559-4e5e-9ab1-be3e20956c2f" targetNamespace="http://schemas.microsoft.com/office/2006/metadata/properties" ma:root="true" ma:fieldsID="27cd917ef38c92c325bb1589b2d52b37" ns1:_="" ns2:_="" ns3:_="" ns4:_="" ns5:_="">
    <xsd:import namespace="http://schemas.microsoft.com/sharepoint/v3"/>
    <xsd:import namespace="077ee27c-cd7f-49ea-bbed-c40511799fe1"/>
    <xsd:import namespace="52222ef0-b167-44f5-92f7-438fda0857cd"/>
    <xsd:import namespace="5edbe80d-e595-46b9-be3c-e61540003b6e"/>
    <xsd:import namespace="cfca732e-1559-4e5e-9ab1-be3e20956c2f"/>
    <xsd:element name="properties">
      <xsd:complexType>
        <xsd:sequence>
          <xsd:element name="documentManagement">
            <xsd:complexType>
              <xsd:all>
                <xsd:element ref="ns2:ActivityDate" minOccurs="0"/>
                <xsd:element ref="ns2:DocStatus" minOccurs="0"/>
                <xsd:element ref="ns2:DocInactiveDate" minOccurs="0"/>
                <xsd:element ref="ns3:_dlc_DocIdUrl" minOccurs="0"/>
                <xsd:element ref="ns3:_dlc_DocIdPersistId" minOccurs="0"/>
                <xsd:element ref="ns3:_dlc_DocId" minOccurs="0"/>
                <xsd:element ref="ns2:CutOffDate" minOccurs="0"/>
                <xsd:element ref="ns2:DeleteDate" minOccurs="0"/>
                <xsd:element ref="ns4:Review_x0020_Date" minOccurs="0"/>
                <xsd:element ref="ns2:Scope" minOccurs="0"/>
                <xsd:element ref="ns2:SOPType" minOccurs="0"/>
                <xsd:element ref="ns2:Approver" minOccurs="0"/>
                <xsd:element ref="ns1:_dlc_ExpireDateSaved" minOccurs="0"/>
                <xsd:element ref="ns1:_dlc_ExpireDate" minOccurs="0"/>
                <xsd:element ref="ns4:TaxCatchAllLabel" minOccurs="0"/>
                <xsd:element ref="ns4:Issue_x0020_Date" minOccurs="0"/>
                <xsd:element ref="ns2:LastReviewDate" minOccurs="0"/>
                <xsd:element ref="ns4:TaxCatchAll" minOccurs="0"/>
                <xsd:element ref="ns2:PointOfContact" minOccurs="0"/>
                <xsd:element ref="ns5:CMOffice" minOccurs="0"/>
                <xsd:element ref="ns5:CTNumber-Cat" minOccurs="0"/>
                <xsd:element ref="ns5:FixedLastModifiedDate" minOccurs="0"/>
                <xsd:element ref="ns5:DonotArchive"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20" nillable="true" ma:displayName="Original Expiration Date" ma:hidden="true" ma:internalName="_dlc_ExpireDateSaved" ma:readOnly="true">
      <xsd:simpleType>
        <xsd:restriction base="dms:DateTime"/>
      </xsd:simpleType>
    </xsd:element>
    <xsd:element name="_dlc_ExpireDate" ma:index="21"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77ee27c-cd7f-49ea-bbed-c40511799fe1" elementFormDefault="qualified">
    <xsd:import namespace="http://schemas.microsoft.com/office/2006/documentManagement/types"/>
    <xsd:import namespace="http://schemas.microsoft.com/office/infopath/2007/PartnerControls"/>
    <xsd:element name="ActivityDate" ma:index="2" nillable="true" ma:displayName="Activity Date" ma:format="DateOnly" ma:hidden="true" ma:internalName="ActivityDate" ma:readOnly="false">
      <xsd:simpleType>
        <xsd:restriction base="dms:DateTime"/>
      </xsd:simpleType>
    </xsd:element>
    <xsd:element name="DocStatus" ma:index="3" nillable="true" ma:displayName="Doc Status" ma:default="Active" ma:description="Doc can be set to active (default) or inactive based on disposition rules set forth in file plan for relevant content type" ma:format="Dropdown" ma:hidden="true" ma:internalName="DocStatus" ma:readOnly="false">
      <xsd:simpleType>
        <xsd:restriction base="dms:Choice">
          <xsd:enumeration value="Active"/>
          <xsd:enumeration value="Inactive"/>
          <xsd:enumeration value="Published"/>
          <xsd:enumeration value="On Hold"/>
          <xsd:enumeration value="Waiting on Approval for Distruction"/>
          <xsd:enumeration value="Approved for Destruction"/>
          <xsd:enumeration value="Transfer to NARA"/>
        </xsd:restriction>
      </xsd:simpleType>
    </xsd:element>
    <xsd:element name="DocInactiveDate" ma:index="4" nillable="true" ma:displayName="Doc Inactive Date" ma:description="Date doc is set to inactive based on disposition rules set forth in file plan for relevant content type" ma:format="DateOnly" ma:hidden="true" ma:internalName="DocInactiveDate" ma:readOnly="false">
      <xsd:simpleType>
        <xsd:restriction base="dms:DateTime"/>
      </xsd:simpleType>
    </xsd:element>
    <xsd:element name="CutOffDate" ma:index="14" nillable="true" ma:displayName="Cut Off Date" ma:format="DateOnly" ma:hidden="true" ma:internalName="CutOffDate" ma:readOnly="false">
      <xsd:simpleType>
        <xsd:restriction base="dms:DateTime"/>
      </xsd:simpleType>
    </xsd:element>
    <xsd:element name="DeleteDate" ma:index="15" nillable="true" ma:displayName="Delete Date" ma:format="DateOnly" ma:hidden="true" ma:internalName="DeleteDate" ma:readOnly="false">
      <xsd:simpleType>
        <xsd:restriction base="dms:DateTime"/>
      </xsd:simpleType>
    </xsd:element>
    <xsd:element name="Scope" ma:index="17" nillable="true" ma:displayName="Scope" ma:format="Dropdown" ma:hidden="true" ma:internalName="Scope" ma:readOnly="false">
      <xsd:simpleType>
        <xsd:restriction base="dms:Choice">
          <xsd:enumeration value="Internal"/>
          <xsd:enumeration value="External"/>
        </xsd:restriction>
      </xsd:simpleType>
    </xsd:element>
    <xsd:element name="SOPType" ma:index="18" nillable="true" ma:displayName="SOP Type" ma:format="Dropdown" ma:hidden="true" ma:internalName="SOPType" ma:readOnly="false">
      <xsd:simpleType>
        <xsd:restriction base="dms:Choice">
          <xsd:enumeration value="SOP"/>
          <xsd:enumeration value="STD"/>
        </xsd:restriction>
      </xsd:simpleType>
    </xsd:element>
    <xsd:element name="Approver" ma:index="19" nillable="true" ma:displayName="Approver" ma:hidden="true" ma:list="UserInfo" ma:SharePointGroup="0" ma:internalName="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ReviewDate" ma:index="24" nillable="true" ma:displayName="Last Review Date" ma:format="DateOnly" ma:hidden="true" ma:internalName="LastReviewDate" ma:readOnly="false">
      <xsd:simpleType>
        <xsd:restriction base="dms:DateTime"/>
      </xsd:simpleType>
    </xsd:element>
    <xsd:element name="PointOfContact" ma:index="26" nillable="true" ma:displayName="Point Of Contact" ma:hidden="true" ma:list="UserInfo" ma:SharePointGroup="0" ma:internalName="PointOf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2222ef0-b167-44f5-92f7-438fda0857cd" elementFormDefault="qualified">
    <xsd:import namespace="http://schemas.microsoft.com/office/2006/documentManagement/types"/>
    <xsd:import namespace="http://schemas.microsoft.com/office/infopath/2007/PartnerControls"/>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_dlc_DocId" ma:index="12"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dbe80d-e595-46b9-be3c-e61540003b6e" elementFormDefault="qualified">
    <xsd:import namespace="http://schemas.microsoft.com/office/2006/documentManagement/types"/>
    <xsd:import namespace="http://schemas.microsoft.com/office/infopath/2007/PartnerControls"/>
    <xsd:element name="Review_x0020_Date" ma:index="16" nillable="true" ma:displayName="Review Date" ma:format="DateOnly" ma:hidden="true" ma:internalName="Review_x0020_Date" ma:readOnly="false">
      <xsd:simpleType>
        <xsd:restriction base="dms:DateTime"/>
      </xsd:simpleType>
    </xsd:element>
    <xsd:element name="TaxCatchAllLabel" ma:index="22" nillable="true" ma:displayName="Taxonomy Catch All Column1" ma:hidden="true" ma:list="{c9ddf9d5-3151-464b-9890-91b767d7063a}" ma:internalName="TaxCatchAllLabel" ma:readOnly="true" ma:showField="CatchAllDataLabel" ma:web="cfca732e-1559-4e5e-9ab1-be3e20956c2f">
      <xsd:complexType>
        <xsd:complexContent>
          <xsd:extension base="dms:MultiChoiceLookup">
            <xsd:sequence>
              <xsd:element name="Value" type="dms:Lookup" maxOccurs="unbounded" minOccurs="0" nillable="true"/>
            </xsd:sequence>
          </xsd:extension>
        </xsd:complexContent>
      </xsd:complexType>
    </xsd:element>
    <xsd:element name="Issue_x0020_Date" ma:index="23" nillable="true" ma:displayName="Issue Date" ma:format="DateOnly" ma:hidden="true" ma:internalName="Issue_x0020_Date" ma:readOnly="false">
      <xsd:simpleType>
        <xsd:restriction base="dms:DateTime"/>
      </xsd:simpleType>
    </xsd:element>
    <xsd:element name="TaxCatchAll" ma:index="25" nillable="true" ma:displayName="Taxonomy Catch All Column" ma:hidden="true" ma:list="{c9ddf9d5-3151-464b-9890-91b767d7063a}" ma:internalName="TaxCatchAll" ma:showField="CatchAllData" ma:web="cfca732e-1559-4e5e-9ab1-be3e20956c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ca732e-1559-4e5e-9ab1-be3e20956c2f" elementFormDefault="qualified">
    <xsd:import namespace="http://schemas.microsoft.com/office/2006/documentManagement/types"/>
    <xsd:import namespace="http://schemas.microsoft.com/office/infopath/2007/PartnerControls"/>
    <xsd:element name="CMOffice" ma:index="28" nillable="true" ma:displayName="CM Office" ma:internalName="CMOffice">
      <xsd:simpleType>
        <xsd:restriction base="dms:Text"/>
      </xsd:simpleType>
    </xsd:element>
    <xsd:element name="CTNumber-Cat" ma:index="29" nillable="true" ma:displayName="CT Number-Cat" ma:internalName="CTNumber_x002d_Cat">
      <xsd:simpleType>
        <xsd:restriction base="dms:Text"/>
      </xsd:simpleType>
    </xsd:element>
    <xsd:element name="FixedLastModifiedDate" ma:index="30" nillable="true" ma:displayName="Fixed Last Modified Date" ma:hidden="true" ma:internalName="FixedLastModifiedDate" ma:readOnly="false">
      <xsd:simpleType>
        <xsd:restriction base="dms:DateTime"/>
      </xsd:simpleType>
    </xsd:element>
    <xsd:element name="DonotArchive" ma:index="31" nillable="true" ma:displayName="Do not Archive" ma:internalName="DonotArchive">
      <xsd:simpleType>
        <xsd:restriction base="dms:Text"/>
      </xsd:simpleType>
    </xsd:element>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spe:Receivers>
</file>

<file path=customXml/item3.xml><?xml version="1.0" encoding="utf-8"?>
<?mso-contentType ?>
<SharedContentType xmlns="Microsoft.SharePoint.Taxonomy.ContentTypeSync" SourceId="3e6476c5-3e26-437c-afbb-04e466f92e01" ContentTypeId="0x010100F2A49D9997933B479E73B45BD20EE2CE" PreviousValue="false"/>
</file>

<file path=customXml/item4.xml><?xml version="1.0" encoding="utf-8"?>
<p:properties xmlns:p="http://schemas.microsoft.com/office/2006/metadata/properties" xmlns:xsi="http://www.w3.org/2001/XMLSchema-instance" xmlns:pc="http://schemas.microsoft.com/office/infopath/2007/PartnerControls">
  <documentManagement>
    <TaxCatchAll xmlns="5edbe80d-e595-46b9-be3c-e61540003b6e"/>
    <ActivityDate xmlns="077ee27c-cd7f-49ea-bbed-c40511799fe1" xsi:nil="true"/>
    <SOPType xmlns="077ee27c-cd7f-49ea-bbed-c40511799fe1" xsi:nil="true"/>
    <CutOffDate xmlns="077ee27c-cd7f-49ea-bbed-c40511799fe1" xsi:nil="true"/>
    <Scope xmlns="077ee27c-cd7f-49ea-bbed-c40511799fe1" xsi:nil="true"/>
    <LastReviewDate xmlns="077ee27c-cd7f-49ea-bbed-c40511799fe1" xsi:nil="true"/>
    <DonotArchive xmlns="cfca732e-1559-4e5e-9ab1-be3e20956c2f" xsi:nil="true"/>
    <PointOfContact xmlns="077ee27c-cd7f-49ea-bbed-c40511799fe1">
      <UserInfo>
        <DisplayName/>
        <AccountId xsi:nil="true"/>
        <AccountType/>
      </UserInfo>
    </PointOfContact>
    <DeleteDate xmlns="077ee27c-cd7f-49ea-bbed-c40511799fe1" xsi:nil="true"/>
    <DocStatus xmlns="077ee27c-cd7f-49ea-bbed-c40511799fe1">Active</DocStatus>
    <Review_x0020_Date xmlns="5edbe80d-e595-46b9-be3c-e61540003b6e" xsi:nil="true"/>
    <FixedLastModifiedDate xmlns="cfca732e-1559-4e5e-9ab1-be3e20956c2f" xsi:nil="true"/>
    <DocInactiveDate xmlns="077ee27c-cd7f-49ea-bbed-c40511799fe1" xsi:nil="true"/>
    <Approver xmlns="077ee27c-cd7f-49ea-bbed-c40511799fe1">
      <UserInfo>
        <DisplayName/>
        <AccountId xsi:nil="true"/>
        <AccountType/>
      </UserInfo>
    </Approver>
    <Issue_x0020_Date xmlns="5edbe80d-e595-46b9-be3c-e61540003b6e" xsi:nil="true"/>
    <CMOffice xmlns="cfca732e-1559-4e5e-9ab1-be3e20956c2f" xsi:nil="true"/>
    <CTNumber-Cat xmlns="cfca732e-1559-4e5e-9ab1-be3e20956c2f" xsi:nil="true"/>
    <_dlc_DocId xmlns="52222ef0-b167-44f5-92f7-438fda0857cd">FSSPT-1535-7</_dlc_DocId>
    <_dlc_DocIdUrl xmlns="52222ef0-b167-44f5-92f7-438fda0857cd">
      <Url>https://fiscalservice.treasury.gov/fs/support/gpi/_layouts/15/DocIdRedir.aspx?ID=FSSPT-1535-7</Url>
      <Description>FSSPT-1535-7</Description>
    </_dlc_DocIdUrl>
    <_dlc_ExpireDateSaved xmlns="http://schemas.microsoft.com/sharepoint/v3" xsi:nil="true"/>
    <_dlc_ExpireDate xmlns="http://schemas.microsoft.com/sharepoint/v3">2026-03-12T16:05:34+00:00</_dlc_ExpireDat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A86B48-8559-488F-ADB2-4EF0055C12B4}">
  <ds:schemaRefs>
    <ds:schemaRef ds:uri="077ee27c-cd7f-49ea-bbed-c40511799fe1"/>
    <ds:schemaRef ds:uri="52222ef0-b167-44f5-92f7-438fda0857cd"/>
    <ds:schemaRef ds:uri="5edbe80d-e595-46b9-be3c-e61540003b6e"/>
    <ds:schemaRef ds:uri="cfca732e-1559-4e5e-9ab1-be3e20956c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A59A0E-3298-4CE3-9DB7-FC2299F862B0}">
  <ds:schemaRefs>
    <ds:schemaRef ds:uri="http://schemas.microsoft.com/sharepoint/events"/>
  </ds:schemaRefs>
</ds:datastoreItem>
</file>

<file path=customXml/itemProps3.xml><?xml version="1.0" encoding="utf-8"?>
<ds:datastoreItem xmlns:ds="http://schemas.openxmlformats.org/officeDocument/2006/customXml" ds:itemID="{0F4EBD57-29E1-4544-AC83-2CD6EC36C6BB}">
  <ds:schemaRefs>
    <ds:schemaRef ds:uri="Microsoft.SharePoint.Taxonomy.ContentTypeSync"/>
  </ds:schemaRefs>
</ds:datastoreItem>
</file>

<file path=customXml/itemProps4.xml><?xml version="1.0" encoding="utf-8"?>
<ds:datastoreItem xmlns:ds="http://schemas.openxmlformats.org/officeDocument/2006/customXml" ds:itemID="{2ECA76DB-86B9-4B41-B37B-F990C3ABD029}">
  <ds:schemaRefs>
    <ds:schemaRef ds:uri="http://purl.org/dc/terms/"/>
    <ds:schemaRef ds:uri="http://schemas.microsoft.com/sharepoint/v3"/>
    <ds:schemaRef ds:uri="5edbe80d-e595-46b9-be3c-e61540003b6e"/>
    <ds:schemaRef ds:uri="cfca732e-1559-4e5e-9ab1-be3e20956c2f"/>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52222ef0-b167-44f5-92f7-438fda0857cd"/>
    <ds:schemaRef ds:uri="077ee27c-cd7f-49ea-bbed-c40511799fe1"/>
    <ds:schemaRef ds:uri="http://schemas.microsoft.com/office/2006/metadata/properties"/>
    <ds:schemaRef ds:uri="http://www.w3.org/XML/1998/namespace"/>
    <ds:schemaRef ds:uri="http://purl.org/dc/dcmitype/"/>
  </ds:schemaRefs>
</ds:datastoreItem>
</file>

<file path=customXml/itemProps5.xml><?xml version="1.0" encoding="utf-8"?>
<ds:datastoreItem xmlns:ds="http://schemas.openxmlformats.org/officeDocument/2006/customXml" ds:itemID="{4266AF55-9D32-406A-8335-09139B55B5FB}">
  <ds:schemaRefs>
    <ds:schemaRef ds:uri="http://schemas.microsoft.com/sharepoint/v3/contenttype/forms"/>
  </ds:schemaRefs>
</ds:datastoreItem>
</file>

<file path=docMetadata/LabelInfo.xml><?xml version="1.0" encoding="utf-8"?>
<clbl:labelList xmlns:clbl="http://schemas.microsoft.com/office/2020/mipLabelMetadata">
  <clbl:label id="{6e9b51eb-62f5-42bb-9594-5a5af861a52c}" enabled="1" method="Standard" siteId="{0d69cd8a-9e12-4d21-95f0-b4406e06710a}" removed="0"/>
  <clbl:label id="{e2b54165-b7ec-4431-99fc-6412c34949e9}" enabled="1" method="Privileged" siteId="{b397c653-5b19-463f-b9fc-af658ded9128}" removed="0"/>
</clbl:labelList>
</file>

<file path=docProps/app.xml><?xml version="1.0" encoding="utf-8"?>
<Properties xmlns="http://schemas.openxmlformats.org/officeDocument/2006/extended-properties" xmlns:vt="http://schemas.openxmlformats.org/officeDocument/2006/docPropsVTypes">
  <Template>FS PPT Template</Template>
  <TotalTime>11</TotalTime>
  <Words>377</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Georgia</vt:lpstr>
      <vt:lpstr>Segoe UI Light</vt:lpstr>
      <vt:lpstr>Segoe UI Semibold</vt:lpstr>
      <vt:lpstr>Segoe UI Variable Small</vt:lpstr>
      <vt:lpstr>FS PPT Template</vt:lpstr>
      <vt:lpstr>PowerPoint Presentation</vt:lpstr>
      <vt:lpstr>PowerPoint Presentation</vt:lpstr>
      <vt:lpstr>PowerPoint Presentation</vt:lpstr>
      <vt:lpstr>PowerPoint Presentation</vt:lpstr>
      <vt:lpstr>PowerPoint Presentation</vt:lpstr>
    </vt:vector>
  </TitlesOfParts>
  <Company>BPD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ckaufman</dc:creator>
  <cp:lastModifiedBy>Daniel D. Adams</cp:lastModifiedBy>
  <cp:revision>4</cp:revision>
  <cp:lastPrinted>2026-04-07T15:19:27Z</cp:lastPrinted>
  <dcterms:created xsi:type="dcterms:W3CDTF">2014-05-29T17:19:33Z</dcterms:created>
  <dcterms:modified xsi:type="dcterms:W3CDTF">2026-04-17T07:44:03Z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0x010100F2A49D9997933B479E73B45BD20EE2CEBC001EAB6BA8E438C8439C8CCA134E0622FC</vt:lpwstr>
  </property>
  <property fmtid="{D5CDD505-2E9C-101B-9397-08002B2CF9AE}" pid="3" name="_dlc_DocIdItemGuid">
    <vt:lpwstr>801c3861-01d5-4d43-8a08-d59a9953b698</vt:lpwstr>
  </property>
  <property fmtid="{D5CDD505-2E9C-101B-9397-08002B2CF9AE}" pid="4" name="_dlc_policyId">
    <vt:lpwstr>0x010100F2A49D9997933B479E73B45BD20EE2CE8B|-919219247</vt:lpwstr>
  </property>
  <property fmtid="{D5CDD505-2E9C-101B-9397-08002B2CF9AE}" pid="5" name="ItemRetentionFormula">
    <vt:lpwstr>&lt;formula id="Microsoft.Office.RecordsManagement.PolicyFeatures.Expiration.Formula.BuiltIn"&gt;&lt;number&gt;0&lt;/number&gt;&lt;property&gt;Modified&lt;/property&gt;&lt;propertyId&gt;28cf69c5-fa48-462a-b5cd-27b6f9d2bd5f&lt;/propertyId&gt;&lt;period&gt;days&lt;/period&gt;&lt;/formula&gt;</vt:lpwstr>
  </property>
  <property fmtid="{D5CDD505-2E9C-101B-9397-08002B2CF9AE}" pid="6" name="MediaServiceImageTags">
    <vt:lpwstr/>
  </property>
  <property fmtid="{D5CDD505-2E9C-101B-9397-08002B2CF9AE}" pid="7" name="ClassificationContentMarkingHeaderLocations">
    <vt:lpwstr>FS PPT Template:6</vt:lpwstr>
  </property>
  <property fmtid="{D5CDD505-2E9C-101B-9397-08002B2CF9AE}" pid="8" name="ClassificationContentMarkingHeaderText">
    <vt:lpwstr>TREASURY UNCLASSIFIED // EXTERNAL</vt:lpwstr>
  </property>
</Properties>
</file>